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entation.xml" ContentType="application/vnd.openxmlformats-officedocument.presentationml.presentation.main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9.xml" ContentType="application/vnd.openxmlformats-officedocument.presentationml.slideLayout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1"/>
    <p:restoredTop sz="94658"/>
  </p:normalViewPr>
  <p:slideViewPr>
    <p:cSldViewPr snapToGrid="0">
      <p:cViewPr>
        <p:scale>
          <a:sx n="100" d="100"/>
          <a:sy n="100" d="100"/>
        </p:scale>
        <p:origin x="1544" y="6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18" Type="http://schemas.openxmlformats.org/officeDocument/2006/relationships/customXml" Target="../customXml/item2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customXml" Target="../customXml/item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customXml" Target="../customXml/item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E6D72A8-7E2A-57BC-99EB-DDE32F6D670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38E3057C-1993-7453-2D1E-2567E194405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163E3FF4-BB61-4B97-5E70-4344BBDC2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FE968-B3B6-F547-89A7-1CC49BF83F68}" type="datetimeFigureOut">
              <a:rPr lang="sv-SE" smtClean="0"/>
              <a:t>2024-09-25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75116DA9-A643-EE0C-207B-FBA6DC0EE4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C69D3746-F4A6-34F8-A54C-14647350340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B156-8980-1446-A48D-CA99C31E5F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3638956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AD990CA3-1F86-2230-616B-D5F54AD0BF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36205AE3-B54C-479D-1564-FBE5430B55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D77DBDC0-55A5-11A3-B149-02BD759BEE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FE968-B3B6-F547-89A7-1CC49BF83F68}" type="datetimeFigureOut">
              <a:rPr lang="sv-SE" smtClean="0"/>
              <a:t>2024-09-25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CABCF0C-313F-F7F3-70EC-EBB9DE619D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D4E22612-F344-58C4-4516-037E033E83B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B156-8980-1446-A48D-CA99C31E5F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43170492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B56767B-829E-2F5A-F964-12FC5DFA9F4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360E87CE-B48C-AACA-CADE-866ACE9A458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E1DADEDA-B968-E209-F6D6-F6B36B1BE7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FE968-B3B6-F547-89A7-1CC49BF83F68}" type="datetimeFigureOut">
              <a:rPr lang="sv-SE" smtClean="0"/>
              <a:t>2024-09-25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88A39188-8E25-4E21-34FF-211BF54360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100A8066-9A9F-90D4-2DC5-AD89147E35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B156-8980-1446-A48D-CA99C31E5F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1749629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9794A1BA-5ADC-3194-2C06-557EA35D5A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E7A0A8E1-3EF7-140A-D087-B9F19E694B7A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B9A995E9-272F-B625-4F34-6F338DB7388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CAA04C1B-E519-2CD2-A24B-52F040F0B2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FE968-B3B6-F547-89A7-1CC49BF83F68}" type="datetimeFigureOut">
              <a:rPr lang="sv-SE" smtClean="0"/>
              <a:t>2024-09-25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6B95055A-B006-5DC2-8173-C6AADEF9589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14E94635-4CD5-39A3-0E3F-F18778C87C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B156-8980-1446-A48D-CA99C31E5F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02156090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B43DDD-D2FA-3E4E-EE2E-F1707C6675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AD83DAC-B1BA-E4BB-C0DF-E28BD5E260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C496918D-8FC9-07EA-AA26-DD79CF49A9E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CF3175F9-DE72-4FEB-35F0-2D3D9B14C5E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DAB9EB04-77BE-15F6-5E56-ABB15C6F79F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D728DD82-DCBB-4AFC-331F-509B3F91F0E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FE968-B3B6-F547-89A7-1CC49BF83F68}" type="datetimeFigureOut">
              <a:rPr lang="sv-SE" smtClean="0"/>
              <a:t>2024-09-25</a:t>
            </a:fld>
            <a:endParaRPr lang="sv-SE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69A1A1A8-23E9-9300-D04F-488D399211C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8D395295-5B85-7B8C-5B77-3446DE0F52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B156-8980-1446-A48D-CA99C31E5F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5420643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CA45C5B-695C-A9A3-93A4-BC0E26DBCE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3FA9B87C-559D-AC82-4A6E-6739BFD1C66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FE968-B3B6-F547-89A7-1CC49BF83F68}" type="datetimeFigureOut">
              <a:rPr lang="sv-SE" smtClean="0"/>
              <a:t>2024-09-25</a:t>
            </a:fld>
            <a:endParaRPr lang="sv-SE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E2D1A731-8FE9-4EF1-81A4-551B4648CA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D566A7C1-BF54-7478-1C35-FA7637648F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B156-8980-1446-A48D-CA99C31E5F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509269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85DC137-B330-61C9-3E60-2F05B2606B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FE968-B3B6-F547-89A7-1CC49BF83F68}" type="datetimeFigureOut">
              <a:rPr lang="sv-SE" smtClean="0"/>
              <a:t>2024-09-25</a:t>
            </a:fld>
            <a:endParaRPr lang="sv-SE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E59304B9-3121-2FDA-522D-D3D84C5654A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33A2DE5B-2356-21DF-2082-BF2DCB526E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B156-8980-1446-A48D-CA99C31E5F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8897739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14E35FD-3909-4566-4FF5-77E7263C592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21F8F7A5-0BAE-831D-5326-2219FEFDBD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8A9692D3-7E8C-3D59-8136-CF2359A094E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9A0994FC-1160-94FF-1272-F0850BA2ED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FE968-B3B6-F547-89A7-1CC49BF83F68}" type="datetimeFigureOut">
              <a:rPr lang="sv-SE" smtClean="0"/>
              <a:t>2024-09-25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5D0FA4FB-A648-EE1F-53CD-337E2FEDF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157A3EA-4D58-97DB-32F6-DF9CC72B46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B156-8980-1446-A48D-CA99C31E5F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89852928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E75CBD7A-A96C-4090-D063-3FD0531D72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E7610000-0782-781F-DE49-91986DCD005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66D77553-EC36-E70C-28DF-771FE4C2F7E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A4493AE4-D532-6599-2477-24A729A2F4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FE968-B3B6-F547-89A7-1CC49BF83F68}" type="datetimeFigureOut">
              <a:rPr lang="sv-SE" smtClean="0"/>
              <a:t>2024-09-25</a:t>
            </a:fld>
            <a:endParaRPr lang="sv-SE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32F8D590-3417-5012-E569-46EDE352D7B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FC27D288-E6FA-31A8-45E1-C13996447EA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B156-8980-1446-A48D-CA99C31E5F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479389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5A825AC-E06C-4B0B-964B-8FDF4AFBAF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4C8C8F85-C785-10AB-81F3-CB50C074F43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5795B30E-99B9-1AAD-AD7D-80F34961E6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FE968-B3B6-F547-89A7-1CC49BF83F68}" type="datetimeFigureOut">
              <a:rPr lang="sv-SE" smtClean="0"/>
              <a:t>2024-09-25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22381E55-D085-ED21-24C9-820892A66E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F6FDCB2C-8897-F1E2-19A6-FD9139006A1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B156-8980-1446-A48D-CA99C31E5F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325087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77973657-6898-C7D8-BCD9-93CF75D76B3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DF8E2389-DE29-3CC4-FA70-85D988D2D32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BDC62BCE-B7EC-6815-DC5E-3ECC0E2AA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FE968-B3B6-F547-89A7-1CC49BF83F68}" type="datetimeFigureOut">
              <a:rPr lang="sv-SE" smtClean="0"/>
              <a:t>2024-09-25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BDA16C3-3E07-55AF-0A02-F4069646B46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DFA21E3-1155-3378-9D85-742682D65F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838B156-8980-1446-A48D-CA99C31E5F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786691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EEF1338A-720B-4E8F-F98A-E3C18EAC8F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94084B8A-74BE-244C-CA93-68EDCD66735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262E0A39-B5D1-048C-D0EB-718D46CB817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BEFE968-B3B6-F547-89A7-1CC49BF83F68}" type="datetimeFigureOut">
              <a:rPr lang="sv-SE" smtClean="0"/>
              <a:t>2024-09-25</a:t>
            </a:fld>
            <a:endParaRPr lang="sv-SE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0E9BD02-3EFA-33F0-08CF-833EDA7FFF5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24455BF3-DA4E-CF28-70DA-08A4E3640A6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838B156-8980-1446-A48D-CA99C31E5FCC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0388930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design&#10;&#10;Automatiskt genererad beskrivning">
            <a:extLst>
              <a:ext uri="{FF2B5EF4-FFF2-40B4-BE49-F238E27FC236}">
                <a16:creationId xmlns:a16="http://schemas.microsoft.com/office/drawing/2014/main" id="{FCB991DA-745D-5727-45E8-4164722366B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6676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design&#10;&#10;Automatiskt genererad beskrivning">
            <a:extLst>
              <a:ext uri="{FF2B5EF4-FFF2-40B4-BE49-F238E27FC236}">
                <a16:creationId xmlns:a16="http://schemas.microsoft.com/office/drawing/2014/main" id="{56F7ABAF-BA7B-D07F-A33F-FA5089ED221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5893601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design&#10;&#10;Automatiskt genererad beskrivning">
            <a:extLst>
              <a:ext uri="{FF2B5EF4-FFF2-40B4-BE49-F238E27FC236}">
                <a16:creationId xmlns:a16="http://schemas.microsoft.com/office/drawing/2014/main" id="{2BD9E371-06BF-4C5D-8CCC-94E0AD23E2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187631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Människoansikte, Webbplats&#10;&#10;Automatiskt genererad beskrivning">
            <a:extLst>
              <a:ext uri="{FF2B5EF4-FFF2-40B4-BE49-F238E27FC236}">
                <a16:creationId xmlns:a16="http://schemas.microsoft.com/office/drawing/2014/main" id="{97628732-477B-43DE-E738-A2D3DEFD8D1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534266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diagram, Teckensnitt, design&#10;&#10;Automatiskt genererad beskrivning">
            <a:extLst>
              <a:ext uri="{FF2B5EF4-FFF2-40B4-BE49-F238E27FC236}">
                <a16:creationId xmlns:a16="http://schemas.microsoft.com/office/drawing/2014/main" id="{C9FD4067-B97E-6F9F-FCF0-BCE5C8336B4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02088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design&#10;&#10;Automatiskt genererad beskrivning">
            <a:extLst>
              <a:ext uri="{FF2B5EF4-FFF2-40B4-BE49-F238E27FC236}">
                <a16:creationId xmlns:a16="http://schemas.microsoft.com/office/drawing/2014/main" id="{B440C6DD-B65A-EFD4-3183-D5E7F013B6B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522689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Webbplats, Internetreklam&#10;&#10;Automatiskt genererad beskrivning">
            <a:extLst>
              <a:ext uri="{FF2B5EF4-FFF2-40B4-BE49-F238E27FC236}">
                <a16:creationId xmlns:a16="http://schemas.microsoft.com/office/drawing/2014/main" id="{6F4E99CF-5919-9AAF-615F-A29902B44A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723347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Teckensnitt, design&#10;&#10;Automatiskt genererad beskrivning">
            <a:extLst>
              <a:ext uri="{FF2B5EF4-FFF2-40B4-BE49-F238E27FC236}">
                <a16:creationId xmlns:a16="http://schemas.microsoft.com/office/drawing/2014/main" id="{7663B7ED-2ED5-CC5C-DE38-2ADB9635FD0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49123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cykel, skärmbild, design&#10;&#10;Automatiskt genererad beskrivning">
            <a:extLst>
              <a:ext uri="{FF2B5EF4-FFF2-40B4-BE49-F238E27FC236}">
                <a16:creationId xmlns:a16="http://schemas.microsoft.com/office/drawing/2014/main" id="{8EF0F76E-6F5D-F675-9CB9-36BF2913E42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5134321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design&#10;&#10;Automatiskt genererad beskrivning">
            <a:extLst>
              <a:ext uri="{FF2B5EF4-FFF2-40B4-BE49-F238E27FC236}">
                <a16:creationId xmlns:a16="http://schemas.microsoft.com/office/drawing/2014/main" id="{20298E19-211E-77FA-58D9-2078E855A54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330602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Bildobjekt 2" descr="En bild som visar text, skärmbild, Teckensnitt, design&#10;&#10;Automatiskt genererad beskrivning">
            <a:extLst>
              <a:ext uri="{FF2B5EF4-FFF2-40B4-BE49-F238E27FC236}">
                <a16:creationId xmlns:a16="http://schemas.microsoft.com/office/drawing/2014/main" id="{9A93B49F-5492-3BFF-16E7-8431CC30CBC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465853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51539DF762EA94DAA433F6AD7F53202" ma:contentTypeVersion="18" ma:contentTypeDescription="Skapa ett nytt dokument." ma:contentTypeScope="" ma:versionID="f5197fe9483cdb1023836570aedca3c1">
  <xsd:schema xmlns:xsd="http://www.w3.org/2001/XMLSchema" xmlns:xs="http://www.w3.org/2001/XMLSchema" xmlns:p="http://schemas.microsoft.com/office/2006/metadata/properties" xmlns:ns2="ed5a9508-fc03-40ca-af88-876a0aed4477" xmlns:ns3="ef1c82ad-2537-4229-8284-23e63c0400ec" targetNamespace="http://schemas.microsoft.com/office/2006/metadata/properties" ma:root="true" ma:fieldsID="b0c7faa3fd3f3c544e28e4edb9f23153" ns2:_="" ns3:_="">
    <xsd:import namespace="ed5a9508-fc03-40ca-af88-876a0aed4477"/>
    <xsd:import namespace="ef1c82ad-2537-4229-8284-23e63c0400e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2:MediaLengthInSecond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OCR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3:SharedWithUsers" minOccurs="0"/>
                <xsd:element ref="ns3:SharedWithDetails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d5a9508-fc03-40ca-af88-876a0aed4477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DateTaken" ma:index="12" nillable="true" ma:displayName="MediaServiceDateTaken" ma:hidden="true" ma:internalName="MediaServiceDateTaken" ma:readOnly="true">
      <xsd:simpleType>
        <xsd:restriction base="dms:Text"/>
      </xsd:simpleType>
    </xsd:element>
    <xsd:element name="MediaLengthInSeconds" ma:index="1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AutoTags" ma:index="14" nillable="true" ma:displayName="Tags" ma:internalName="MediaServiceAutoTags" ma:readOnly="true">
      <xsd:simpleType>
        <xsd:restriction base="dms:Text"/>
      </xsd:simpleType>
    </xsd:element>
    <xsd:element name="MediaServiceGenerationTime" ma:index="15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6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OCR" ma:index="17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8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0" nillable="true" ma:taxonomy="true" ma:internalName="lcf76f155ced4ddcb4097134ff3c332f" ma:taxonomyFieldName="MediaServiceImageTags" ma:displayName="Bildmarkeringar" ma:readOnly="false" ma:fieldId="{5cf76f15-5ced-4ddc-b409-7134ff3c332f}" ma:taxonomyMulti="true" ma:sspId="934a252a-d2c1-4403-a0e1-cc66eb4ddf79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f1c82ad-2537-4229-8284-23e63c0400ec" elementFormDefault="qualified">
    <xsd:import namespace="http://schemas.microsoft.com/office/2006/documentManagement/types"/>
    <xsd:import namespace="http://schemas.microsoft.com/office/infopath/2007/PartnerControls"/>
    <xsd:element name="TaxCatchAll" ma:index="21" nillable="true" ma:displayName="Taxonomy Catch All Column" ma:hidden="true" ma:list="{a844a56c-6dfd-4923-842f-991ec109b06d}" ma:internalName="TaxCatchAll" ma:showField="CatchAllData" ma:web="ef1c82ad-2537-4229-8284-23e63c0400e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2" nillable="true" ma:displayName="Dela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3" nillable="true" ma:displayName="Delat med information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nehållstyp"/>
        <xsd:element ref="dc:title" minOccurs="0" maxOccurs="1" ma:index="4" ma:displayName="Rubrik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ef1c82ad-2537-4229-8284-23e63c0400ec" xsi:nil="true"/>
    <lcf76f155ced4ddcb4097134ff3c332f xmlns="ed5a9508-fc03-40ca-af88-876a0aed4477">
      <Terms xmlns="http://schemas.microsoft.com/office/infopath/2007/PartnerControls"/>
    </lcf76f155ced4ddcb4097134ff3c332f>
  </documentManagement>
</p:properties>
</file>

<file path=customXml/itemProps1.xml><?xml version="1.0" encoding="utf-8"?>
<ds:datastoreItem xmlns:ds="http://schemas.openxmlformats.org/officeDocument/2006/customXml" ds:itemID="{96DB21BE-A0EA-4481-90AD-5A9FDD1D05B3}"/>
</file>

<file path=customXml/itemProps2.xml><?xml version="1.0" encoding="utf-8"?>
<ds:datastoreItem xmlns:ds="http://schemas.openxmlformats.org/officeDocument/2006/customXml" ds:itemID="{8017287C-B469-4017-8E80-88781C70633C}"/>
</file>

<file path=customXml/itemProps3.xml><?xml version="1.0" encoding="utf-8"?>
<ds:datastoreItem xmlns:ds="http://schemas.openxmlformats.org/officeDocument/2006/customXml" ds:itemID="{ED8887AE-D6A0-483F-AC59-4241D6AE4E6E}"/>
</file>

<file path=docProps/app.xml><?xml version="1.0" encoding="utf-8"?>
<Properties xmlns="http://schemas.openxmlformats.org/officeDocument/2006/extended-properties" xmlns:vt="http://schemas.openxmlformats.org/officeDocument/2006/docPropsVTypes">
  <TotalTime>5</TotalTime>
  <Words>0</Words>
  <Application>Microsoft Macintosh PowerPoint</Application>
  <PresentationFormat>Bredbild</PresentationFormat>
  <Paragraphs>0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Office-tema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Erika Alsin</dc:creator>
  <cp:lastModifiedBy>Erika Alsin</cp:lastModifiedBy>
  <cp:revision>1</cp:revision>
  <dcterms:created xsi:type="dcterms:W3CDTF">2024-09-25T10:00:08Z</dcterms:created>
  <dcterms:modified xsi:type="dcterms:W3CDTF">2024-09-25T10:05:52Z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0x010100651539DF762EA94DAA433F6AD7F53202</vt:lpwstr>
  </property>
</Properties>
</file>