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558" r:id="rId3"/>
    <p:sldId id="379" r:id="rId4"/>
    <p:sldId id="280" r:id="rId5"/>
    <p:sldId id="279" r:id="rId6"/>
    <p:sldId id="2137" r:id="rId7"/>
    <p:sldId id="2139" r:id="rId8"/>
    <p:sldId id="2144" r:id="rId9"/>
    <p:sldId id="2140" r:id="rId10"/>
    <p:sldId id="2145" r:id="rId11"/>
    <p:sldId id="2050"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9CCC1F-A40E-4831-A308-CFD93B1385C1}" v="55" dt="2026-10-01T09:50:11.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5033" autoAdjust="0"/>
  </p:normalViewPr>
  <p:slideViewPr>
    <p:cSldViewPr snapToGrid="0">
      <p:cViewPr varScale="1">
        <p:scale>
          <a:sx n="63" d="100"/>
          <a:sy n="63" d="100"/>
        </p:scale>
        <p:origin x="796" y="5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5637B0-7BC7-4B7C-AB9E-71C303CA82D4}" type="datetimeFigureOut">
              <a:rPr lang="sv-SE" smtClean="0"/>
              <a:t>2026-10-01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D20B8-7ECB-4892-B2E7-D54CF8BA15D4}" type="slidenum">
              <a:rPr lang="sv-SE" smtClean="0"/>
              <a:t>‹#›</a:t>
            </a:fld>
            <a:endParaRPr lang="sv-SE"/>
          </a:p>
        </p:txBody>
      </p:sp>
    </p:spTree>
    <p:extLst>
      <p:ext uri="{BB962C8B-B14F-4D97-AF65-F5344CB8AC3E}">
        <p14:creationId xmlns:p14="http://schemas.microsoft.com/office/powerpoint/2010/main" val="3561846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BD20B8-7ECB-4892-B2E7-D54CF8BA15D4}"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905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881435-7271-4E99-BA59-9E2FBFD7B1C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373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5881435-7271-4E99-BA59-9E2FBFD7B1CD}" type="slidenum">
              <a:rPr lang="sv-SE" smtClean="0"/>
              <a:t>4</a:t>
            </a:fld>
            <a:endParaRPr lang="sv-SE"/>
          </a:p>
        </p:txBody>
      </p:sp>
    </p:spTree>
    <p:extLst>
      <p:ext uri="{BB962C8B-B14F-4D97-AF65-F5344CB8AC3E}">
        <p14:creationId xmlns:p14="http://schemas.microsoft.com/office/powerpoint/2010/main" val="4223075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800" i="1" dirty="0">
                <a:solidFill>
                  <a:srgbClr val="1B1E22"/>
                </a:solidFill>
                <a:effectLst/>
                <a:latin typeface="Calibri" panose="020F0502020204030204" pitchFamily="34" charset="0"/>
                <a:ea typeface="Times New Roman" panose="02020603050405020304" pitchFamily="18" charset="0"/>
                <a:cs typeface="Calibri" panose="020F0502020204030204" pitchFamily="34" charset="0"/>
              </a:rPr>
              <a:t>Först vill vi tacka dig för din medverkan i detta arbete. Tack!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dirty="0">
                <a:solidFill>
                  <a:srgbClr val="1B1E22"/>
                </a:solidFill>
                <a:effectLst/>
                <a:latin typeface="Calibri" panose="020F0502020204030204" pitchFamily="34" charset="0"/>
                <a:ea typeface="Times New Roman" panose="02020603050405020304" pitchFamily="18" charset="0"/>
                <a:cs typeface="Calibri" panose="020F0502020204030204" pitchFamily="34" charset="0"/>
              </a:rPr>
              <a:t>Att unga får möta olika yrkesverksamma är viktigt ur så många olika perspektiv: - att barn får lära sig om olika yrken som finns – att barn får lära sig om vad olika yrken innebär – att barn får förståelse för vilka kompetenser de behöver utveckla för olika yrken. Men även för samhället är det viktigt att barn och unga har kunskap om yrken.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dirty="0">
                <a:solidFill>
                  <a:srgbClr val="1B1E22"/>
                </a:solidFill>
                <a:effectLst/>
                <a:latin typeface="Calibri" panose="020F0502020204030204" pitchFamily="34" charset="0"/>
                <a:ea typeface="Times New Roman" panose="02020603050405020304" pitchFamily="18" charset="0"/>
                <a:cs typeface="Calibri" panose="020F0502020204030204" pitchFamily="34" charset="0"/>
              </a:rPr>
              <a:t>Mötet mellan dig och barnen är också en del i att inspirera och motivera alla barn till att lyckas i skolan. Det är alltså viktigt att plocka fram ”guldkornen” från din egen resa fram till ditt yrke idag.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a:p>
            <a:pPr marL="342900" lvl="0" indent="-342900">
              <a:buFont typeface="Symbol" panose="05050102010706020507" pitchFamily="18" charset="2"/>
              <a:buChar char=""/>
            </a:pPr>
            <a:r>
              <a:rPr lang="sv-SE" sz="1200" dirty="0">
                <a:solidFill>
                  <a:srgbClr val="1B1E22"/>
                </a:solidFill>
                <a:effectLst/>
                <a:latin typeface="+mj-lt"/>
                <a:ea typeface="Times New Roman" panose="02020603050405020304" pitchFamily="18" charset="0"/>
              </a:rPr>
              <a:t>Vad drömde du att arbeta med när du var i barnens ålder</a:t>
            </a:r>
            <a:endParaRPr lang="sv-SE" sz="1200" dirty="0">
              <a:effectLst/>
              <a:latin typeface="+mj-lt"/>
              <a:ea typeface="Times New Roman" panose="02020603050405020304" pitchFamily="18" charset="0"/>
            </a:endParaRPr>
          </a:p>
          <a:p>
            <a:pPr marL="342900" lvl="0" indent="-342900">
              <a:buFont typeface="Symbol" panose="05050102010706020507" pitchFamily="18" charset="2"/>
              <a:buChar char=""/>
            </a:pPr>
            <a:r>
              <a:rPr lang="sv-SE" sz="1200" dirty="0">
                <a:solidFill>
                  <a:srgbClr val="1B1E22"/>
                </a:solidFill>
                <a:effectLst/>
                <a:latin typeface="+mj-lt"/>
                <a:ea typeface="Times New Roman" panose="02020603050405020304" pitchFamily="18" charset="0"/>
              </a:rPr>
              <a:t>Vad arbetar du med och som idag? Hur var vägen dit? Din studiebakgrund och resan till yrket (vad du arbetat med på vägen)</a:t>
            </a:r>
            <a:endParaRPr lang="sv-SE" sz="1200" dirty="0">
              <a:effectLst/>
              <a:latin typeface="+mj-lt"/>
              <a:ea typeface="Times New Roman" panose="02020603050405020304" pitchFamily="18" charset="0"/>
            </a:endParaRPr>
          </a:p>
          <a:p>
            <a:pPr marL="342900" lvl="0" indent="-342900">
              <a:buFont typeface="Symbol" panose="05050102010706020507" pitchFamily="18" charset="2"/>
              <a:buChar char=""/>
            </a:pPr>
            <a:r>
              <a:rPr lang="sv-SE" sz="1200" dirty="0">
                <a:solidFill>
                  <a:srgbClr val="1B1E22"/>
                </a:solidFill>
                <a:effectLst/>
                <a:latin typeface="+mj-lt"/>
                <a:ea typeface="Times New Roman" panose="02020603050405020304" pitchFamily="18" charset="0"/>
              </a:rPr>
              <a:t>Var gärna konkret när du presenterar ditt yrke (ex visualisera – i en rättssal – på en byggarbetsplats, som musikhögskolelärare, när du är igång som </a:t>
            </a:r>
            <a:r>
              <a:rPr lang="sv-SE" sz="1200" dirty="0" err="1">
                <a:solidFill>
                  <a:srgbClr val="1B1E22"/>
                </a:solidFill>
                <a:effectLst/>
                <a:latin typeface="+mj-lt"/>
                <a:ea typeface="Times New Roman" panose="02020603050405020304" pitchFamily="18" charset="0"/>
              </a:rPr>
              <a:t>intensivvårdsjuksköterska</a:t>
            </a:r>
            <a:r>
              <a:rPr lang="sv-SE" sz="1200" dirty="0">
                <a:solidFill>
                  <a:srgbClr val="1B1E22"/>
                </a:solidFill>
                <a:effectLst/>
                <a:latin typeface="+mj-lt"/>
                <a:ea typeface="Times New Roman" panose="02020603050405020304" pitchFamily="18" charset="0"/>
              </a:rPr>
              <a:t>, eller bild när ni testar bilar i Arjeplog i USA </a:t>
            </a:r>
            <a:r>
              <a:rPr lang="sv-SE" sz="1200" dirty="0" err="1">
                <a:solidFill>
                  <a:srgbClr val="1B1E22"/>
                </a:solidFill>
                <a:effectLst/>
                <a:latin typeface="+mj-lt"/>
                <a:ea typeface="Times New Roman" panose="02020603050405020304" pitchFamily="18" charset="0"/>
              </a:rPr>
              <a:t>etc</a:t>
            </a:r>
            <a:r>
              <a:rPr lang="sv-SE" sz="1200" dirty="0">
                <a:solidFill>
                  <a:srgbClr val="1B1E22"/>
                </a:solidFill>
                <a:effectLst/>
                <a:latin typeface="+mj-lt"/>
                <a:ea typeface="Times New Roman" panose="02020603050405020304" pitchFamily="18" charset="0"/>
              </a:rPr>
              <a:t>).</a:t>
            </a:r>
            <a:endParaRPr lang="sv-SE" sz="1200" dirty="0">
              <a:effectLst/>
              <a:latin typeface="+mj-lt"/>
              <a:ea typeface="Times New Roman" panose="02020603050405020304" pitchFamily="18" charset="0"/>
            </a:endParaRPr>
          </a:p>
          <a:p>
            <a:r>
              <a:rPr lang="sv-SE" sz="1200" dirty="0">
                <a:solidFill>
                  <a:srgbClr val="1B1E22"/>
                </a:solidFill>
                <a:effectLst/>
                <a:latin typeface="+mj-lt"/>
                <a:ea typeface="Times New Roman" panose="02020603050405020304" pitchFamily="18" charset="0"/>
              </a:rPr>
              <a:t>Använd gärna en bild eller ett filmklipp eller om du befinner dig på arbetsplatsen när du har det digitala mötet med eleverna.</a:t>
            </a:r>
            <a:endParaRPr lang="sv-SE" sz="1200" dirty="0">
              <a:effectLst/>
              <a:latin typeface="+mj-lt"/>
              <a:ea typeface="Calibri" panose="020F0502020204030204"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D9BD20B8-7ECB-4892-B2E7-D54CF8BA15D4}" type="slidenum">
              <a:rPr lang="sv-SE" smtClean="0"/>
              <a:t>5</a:t>
            </a:fld>
            <a:endParaRPr lang="sv-SE"/>
          </a:p>
        </p:txBody>
      </p:sp>
    </p:spTree>
    <p:extLst>
      <p:ext uri="{BB962C8B-B14F-4D97-AF65-F5344CB8AC3E}">
        <p14:creationId xmlns:p14="http://schemas.microsoft.com/office/powerpoint/2010/main" val="1995086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9BD20B8-7ECB-4892-B2E7-D54CF8BA15D4}" type="slidenum">
              <a:rPr lang="sv-SE" smtClean="0"/>
              <a:t>6</a:t>
            </a:fld>
            <a:endParaRPr lang="sv-SE"/>
          </a:p>
        </p:txBody>
      </p:sp>
    </p:spTree>
    <p:extLst>
      <p:ext uri="{BB962C8B-B14F-4D97-AF65-F5344CB8AC3E}">
        <p14:creationId xmlns:p14="http://schemas.microsoft.com/office/powerpoint/2010/main" val="291569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9BD20B8-7ECB-4892-B2E7-D54CF8BA15D4}" type="slidenum">
              <a:rPr lang="sv-SE" smtClean="0"/>
              <a:t>7</a:t>
            </a:fld>
            <a:endParaRPr lang="sv-SE"/>
          </a:p>
        </p:txBody>
      </p:sp>
    </p:spTree>
    <p:extLst>
      <p:ext uri="{BB962C8B-B14F-4D97-AF65-F5344CB8AC3E}">
        <p14:creationId xmlns:p14="http://schemas.microsoft.com/office/powerpoint/2010/main" val="2247192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ni förbereda er!!</a:t>
            </a:r>
          </a:p>
          <a:p>
            <a:pPr algn="l"/>
            <a:r>
              <a:rPr lang="sv-SE" b="0" i="0" dirty="0">
                <a:solidFill>
                  <a:srgbClr val="1E1E1E"/>
                </a:solidFill>
                <a:effectLst/>
                <a:latin typeface="Lato Light" panose="020F0502020204030203" pitchFamily="34" charset="0"/>
              </a:rPr>
              <a:t>Framtid.se presenterar 2.000 olika yrken/sysselsättningar fördelade på 24 branscher. Du kanske redan har ett eller flera drömyrken, men om inte så börjar leta här. Klicka runt och hitta ditt framtidsyrke och läs om framtidsutsikter, löneläge, utbildningsvägar, filmer och reportage och utforska mer om din framtida karriär.</a:t>
            </a:r>
          </a:p>
          <a:p>
            <a:pPr algn="l"/>
            <a:r>
              <a:rPr lang="sv-SE" b="0" i="0" dirty="0">
                <a:solidFill>
                  <a:srgbClr val="1E1E1E"/>
                </a:solidFill>
                <a:effectLst/>
                <a:latin typeface="Lato Light" panose="020F0502020204030203" pitchFamily="34" charset="0"/>
              </a:rPr>
              <a:t>På yrkessidorna hittar du också länkar till utbildningar och till arbetsgivare som vill anställa dig, nu direkt eller i framtiden. På de 24 branschsidorna finns information och länkar som gäller branschen där ditt drömyrke finns.</a:t>
            </a:r>
          </a:p>
          <a:p>
            <a:endParaRPr lang="sv-SE" dirty="0"/>
          </a:p>
        </p:txBody>
      </p:sp>
      <p:sp>
        <p:nvSpPr>
          <p:cNvPr id="4" name="Platshållare för bildnummer 3"/>
          <p:cNvSpPr>
            <a:spLocks noGrp="1"/>
          </p:cNvSpPr>
          <p:nvPr>
            <p:ph type="sldNum" sz="quarter" idx="5"/>
          </p:nvPr>
        </p:nvSpPr>
        <p:spPr/>
        <p:txBody>
          <a:bodyPr/>
          <a:lstStyle/>
          <a:p>
            <a:fld id="{D9BD20B8-7ECB-4892-B2E7-D54CF8BA15D4}" type="slidenum">
              <a:rPr lang="sv-SE" smtClean="0"/>
              <a:t>8</a:t>
            </a:fld>
            <a:endParaRPr lang="sv-SE"/>
          </a:p>
        </p:txBody>
      </p:sp>
    </p:spTree>
    <p:extLst>
      <p:ext uri="{BB962C8B-B14F-4D97-AF65-F5344CB8AC3E}">
        <p14:creationId xmlns:p14="http://schemas.microsoft.com/office/powerpoint/2010/main" val="270732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Förbered eleverna och öka deras valkompetens genom att undervisa om yrken.</a:t>
            </a:r>
          </a:p>
        </p:txBody>
      </p:sp>
      <p:sp>
        <p:nvSpPr>
          <p:cNvPr id="4" name="Platshållare för bildnummer 3"/>
          <p:cNvSpPr>
            <a:spLocks noGrp="1"/>
          </p:cNvSpPr>
          <p:nvPr>
            <p:ph type="sldNum" sz="quarter" idx="5"/>
          </p:nvPr>
        </p:nvSpPr>
        <p:spPr/>
        <p:txBody>
          <a:bodyPr/>
          <a:lstStyle/>
          <a:p>
            <a:fld id="{D9BD20B8-7ECB-4892-B2E7-D54CF8BA15D4}" type="slidenum">
              <a:rPr lang="sv-SE" smtClean="0"/>
              <a:t>9</a:t>
            </a:fld>
            <a:endParaRPr lang="sv-SE"/>
          </a:p>
        </p:txBody>
      </p:sp>
    </p:spTree>
    <p:extLst>
      <p:ext uri="{BB962C8B-B14F-4D97-AF65-F5344CB8AC3E}">
        <p14:creationId xmlns:p14="http://schemas.microsoft.com/office/powerpoint/2010/main" val="2717006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569A26-7E0E-446E-9559-7D60B6160AEF}"/>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3524219-A453-4F78-ACF9-AC8C9707E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B5483597-466C-420E-AF98-C1FEC328FA06}"/>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5" name="Platshållare för sidfot 4">
            <a:extLst>
              <a:ext uri="{FF2B5EF4-FFF2-40B4-BE49-F238E27FC236}">
                <a16:creationId xmlns:a16="http://schemas.microsoft.com/office/drawing/2014/main" id="{EDDCD5E9-171D-4887-82AE-CA321469DA3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669B8D2-E1EC-46CF-B319-60A1FA770FC3}"/>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954651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595BCD-E076-4189-9E0F-09B7B3C16D5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A4B48A9-7C7E-47C7-8958-688E3B2023F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DDC20B7-2D40-4CD2-AE48-D7B743431CB7}"/>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5" name="Platshållare för sidfot 4">
            <a:extLst>
              <a:ext uri="{FF2B5EF4-FFF2-40B4-BE49-F238E27FC236}">
                <a16:creationId xmlns:a16="http://schemas.microsoft.com/office/drawing/2014/main" id="{F20A53C0-AF28-4ED4-A019-4D7EC3A2FF0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DE0D1D8-4DFE-4918-81F0-52DAE57455DE}"/>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1311084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4F9E54F-3778-43AC-A617-D30AEC121B0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AC92CFB-ED24-48AD-87DC-C441BCDA39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C062EF9-3461-4B05-A07E-F2D272A089A2}"/>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5" name="Platshållare för sidfot 4">
            <a:extLst>
              <a:ext uri="{FF2B5EF4-FFF2-40B4-BE49-F238E27FC236}">
                <a16:creationId xmlns:a16="http://schemas.microsoft.com/office/drawing/2014/main" id="{FCA19C4F-A2F7-4B0B-9CB7-9BA2B3D93AF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62CC976-6B20-45FA-9AB0-723430903B35}"/>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1104472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EFC5D6-BCA8-48FB-83A4-69DE7351061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81095DF-020A-46CB-AB38-A4540288075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95B0939-0522-45A8-9035-C539A43B6E5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0EE3F2A-AC52-4F05-8086-546306A5E535}"/>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6" name="Platshållare för sidfot 5">
            <a:extLst>
              <a:ext uri="{FF2B5EF4-FFF2-40B4-BE49-F238E27FC236}">
                <a16:creationId xmlns:a16="http://schemas.microsoft.com/office/drawing/2014/main" id="{66F6A323-27FD-44C7-B3CC-A173A8072CB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950A778-28EC-4E89-9DA7-7ECCA5CF6113}"/>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313755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4009C4-222F-4CA0-BBC9-DE9D52EBB94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E1A83CF-5A42-4684-9ABB-4DF4C503D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1887B9D-79A8-4CD4-AB96-9C2A2920E47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B9A3F2C-DEDC-447D-82C8-C2BBBA16E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4881C03-0B58-4ABC-8098-36E68056F76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D348144-46FA-4D14-93C7-5EEB8465D954}"/>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8" name="Platshållare för sidfot 7">
            <a:extLst>
              <a:ext uri="{FF2B5EF4-FFF2-40B4-BE49-F238E27FC236}">
                <a16:creationId xmlns:a16="http://schemas.microsoft.com/office/drawing/2014/main" id="{0DBA26DD-64E9-48B3-8DC5-FB372E432426}"/>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3C0CF77-A066-4B94-8580-9BA44EA4E04D}"/>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2276368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B0DDC9-CF49-4803-B816-A3E4A002667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37DA7B0-BD6A-4301-B7F9-E3D1BED781D9}"/>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4" name="Platshållare för sidfot 3">
            <a:extLst>
              <a:ext uri="{FF2B5EF4-FFF2-40B4-BE49-F238E27FC236}">
                <a16:creationId xmlns:a16="http://schemas.microsoft.com/office/drawing/2014/main" id="{9E9C7F76-1FFD-408C-8505-E8577EEB0B5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6D513811-E74D-4103-BBA8-D8FBE90AB811}"/>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4164393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D7E44A6-470E-47C5-84E0-E28205563D55}"/>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3" name="Platshållare för sidfot 2">
            <a:extLst>
              <a:ext uri="{FF2B5EF4-FFF2-40B4-BE49-F238E27FC236}">
                <a16:creationId xmlns:a16="http://schemas.microsoft.com/office/drawing/2014/main" id="{0282B2B0-7A84-4E1D-8C27-4D9B7F7B822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CF24314-7A9F-49CE-8607-1BB7E66945AF}"/>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4206890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5972A4-D492-4D47-A276-AAC312DA893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E024CD8-06DC-4F9C-8C99-579AADEFF1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44EC65A-605C-47D3-9316-1254E432F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230DE0D-D5D0-4415-80E9-DE8078228315}"/>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6" name="Platshållare för sidfot 5">
            <a:extLst>
              <a:ext uri="{FF2B5EF4-FFF2-40B4-BE49-F238E27FC236}">
                <a16:creationId xmlns:a16="http://schemas.microsoft.com/office/drawing/2014/main" id="{5B81388D-FB94-4B4A-8F91-FE99DC3C72E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D5C219A-3AB0-4CBA-A3F3-CF5BC03787CF}"/>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3731754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6FC577-1561-46BE-8F38-E763F0FF404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DEA639DA-6CC1-4132-9A5C-52D68D8CD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9A65709-C376-4752-B0E8-CD40A72421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110A20D-9551-4E80-AAFF-5D9F35A2DBAE}"/>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6" name="Platshållare för sidfot 5">
            <a:extLst>
              <a:ext uri="{FF2B5EF4-FFF2-40B4-BE49-F238E27FC236}">
                <a16:creationId xmlns:a16="http://schemas.microsoft.com/office/drawing/2014/main" id="{DC8BA1B4-649F-46A5-B04B-A59E9021ECC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C6B8A96-1E8C-4DFD-BA45-ECC6396A82DB}"/>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2962891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8BBDD6-740B-47C9-AD5D-CC7AAE7531D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725666A-C857-44F3-A4EC-5E215E63B66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09BB0DC-A1A1-4F93-AE16-FAF9AF3F5260}"/>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5" name="Platshållare för sidfot 4">
            <a:extLst>
              <a:ext uri="{FF2B5EF4-FFF2-40B4-BE49-F238E27FC236}">
                <a16:creationId xmlns:a16="http://schemas.microsoft.com/office/drawing/2014/main" id="{D157F631-DF38-4074-B96E-B3BEACBE28F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13BB568-8CEF-441F-9FC3-6FA3F683CBFB}"/>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3384223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E900741-2138-4F1A-A5EA-B6026ED4453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54E43FC-9F6F-4768-9517-B3DDF6D931C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E9C1592-3F28-458B-B8CB-E030293ABD33}"/>
              </a:ext>
            </a:extLst>
          </p:cNvPr>
          <p:cNvSpPr>
            <a:spLocks noGrp="1"/>
          </p:cNvSpPr>
          <p:nvPr>
            <p:ph type="dt" sz="half" idx="10"/>
          </p:nvPr>
        </p:nvSpPr>
        <p:spPr/>
        <p:txBody>
          <a:bodyPr/>
          <a:lstStyle/>
          <a:p>
            <a:fld id="{30CF5AC8-3106-41FF-8119-803471621FFB}" type="datetimeFigureOut">
              <a:rPr lang="sv-SE" smtClean="0"/>
              <a:t>2026-10-01</a:t>
            </a:fld>
            <a:endParaRPr lang="sv-SE"/>
          </a:p>
        </p:txBody>
      </p:sp>
      <p:sp>
        <p:nvSpPr>
          <p:cNvPr id="5" name="Platshållare för sidfot 4">
            <a:extLst>
              <a:ext uri="{FF2B5EF4-FFF2-40B4-BE49-F238E27FC236}">
                <a16:creationId xmlns:a16="http://schemas.microsoft.com/office/drawing/2014/main" id="{1AB94248-03CD-4674-9B3E-41AFB33E1FB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4CFF119-8F40-48EF-84A3-553F2B72A77C}"/>
              </a:ext>
            </a:extLst>
          </p:cNvPr>
          <p:cNvSpPr>
            <a:spLocks noGrp="1"/>
          </p:cNvSpPr>
          <p:nvPr>
            <p:ph type="sldNum" sz="quarter" idx="12"/>
          </p:nvPr>
        </p:nvSpPr>
        <p:spPr/>
        <p:txBody>
          <a:bodyPr/>
          <a:lstStyle/>
          <a:p>
            <a:fld id="{D06C6918-AD28-4FF7-B885-7568C4A5AC84}" type="slidenum">
              <a:rPr lang="sv-SE" smtClean="0"/>
              <a:t>‹#›</a:t>
            </a:fld>
            <a:endParaRPr lang="sv-SE"/>
          </a:p>
        </p:txBody>
      </p:sp>
    </p:spTree>
    <p:extLst>
      <p:ext uri="{BB962C8B-B14F-4D97-AF65-F5344CB8AC3E}">
        <p14:creationId xmlns:p14="http://schemas.microsoft.com/office/powerpoint/2010/main" val="3831864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rtbi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586CAC9C-0F09-C349-B5D4-B53A7B5C6D7E}"/>
              </a:ext>
            </a:extLst>
          </p:cNvPr>
          <p:cNvSpPr>
            <a:spLocks noGrp="1"/>
          </p:cNvSpPr>
          <p:nvPr>
            <p:ph type="subTitle" idx="1" hasCustomPrompt="1"/>
          </p:nvPr>
        </p:nvSpPr>
        <p:spPr>
          <a:xfrm>
            <a:off x="604435" y="4552386"/>
            <a:ext cx="10934052" cy="820544"/>
          </a:xfrm>
        </p:spPr>
        <p:txBody>
          <a:bodyPr>
            <a:no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pic>
        <p:nvPicPr>
          <p:cNvPr id="9" name="Picture 12">
            <a:extLst>
              <a:ext uri="{FF2B5EF4-FFF2-40B4-BE49-F238E27FC236}">
                <a16:creationId xmlns:a16="http://schemas.microsoft.com/office/drawing/2014/main" id="{7ED303F1-418B-C446-BC90-CFCDD67E4300}"/>
              </a:ext>
            </a:extLst>
          </p:cNvPr>
          <p:cNvPicPr>
            <a:picLocks noChangeAspect="1"/>
          </p:cNvPicPr>
          <p:nvPr userDrawn="1"/>
        </p:nvPicPr>
        <p:blipFill>
          <a:blip r:embed="rId2"/>
          <a:srcRect/>
          <a:stretch/>
        </p:blipFill>
        <p:spPr>
          <a:xfrm>
            <a:off x="4651522" y="1512282"/>
            <a:ext cx="2839875" cy="1462535"/>
          </a:xfrm>
          <a:prstGeom prst="rect">
            <a:avLst/>
          </a:prstGeom>
        </p:spPr>
      </p:pic>
      <p:sp>
        <p:nvSpPr>
          <p:cNvPr id="10" name="Rektangel 9">
            <a:extLst>
              <a:ext uri="{FF2B5EF4-FFF2-40B4-BE49-F238E27FC236}">
                <a16:creationId xmlns:a16="http://schemas.microsoft.com/office/drawing/2014/main" id="{98B1561F-3050-4841-B1B6-4DC43B9771ED}"/>
              </a:ext>
            </a:extLst>
          </p:cNvPr>
          <p:cNvSpPr/>
          <p:nvPr userDrawn="1"/>
        </p:nvSpPr>
        <p:spPr>
          <a:xfrm>
            <a:off x="10169718" y="5609645"/>
            <a:ext cx="2022282" cy="12483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14" name="Rubrik 13">
            <a:extLst>
              <a:ext uri="{FF2B5EF4-FFF2-40B4-BE49-F238E27FC236}">
                <a16:creationId xmlns:a16="http://schemas.microsoft.com/office/drawing/2014/main" id="{4056FED1-8C17-A747-9886-2416BD52FCFA}"/>
              </a:ext>
            </a:extLst>
          </p:cNvPr>
          <p:cNvSpPr>
            <a:spLocks noGrp="1"/>
          </p:cNvSpPr>
          <p:nvPr>
            <p:ph type="title" hasCustomPrompt="1"/>
          </p:nvPr>
        </p:nvSpPr>
        <p:spPr>
          <a:xfrm>
            <a:off x="604434" y="3773772"/>
            <a:ext cx="10934053" cy="757638"/>
          </a:xfrm>
        </p:spPr>
        <p:txBody>
          <a:bodyPr anchor="b"/>
          <a:lstStyle>
            <a:lvl1pPr algn="ctr">
              <a:defRPr sz="4000"/>
            </a:lvl1pPr>
          </a:lstStyle>
          <a:p>
            <a:r>
              <a:rPr lang="sv-SE" dirty="0"/>
              <a:t>Titel på presentationen</a:t>
            </a:r>
          </a:p>
        </p:txBody>
      </p:sp>
    </p:spTree>
    <p:extLst>
      <p:ext uri="{BB962C8B-B14F-4D97-AF65-F5344CB8AC3E}">
        <p14:creationId xmlns:p14="http://schemas.microsoft.com/office/powerpoint/2010/main" val="951062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Avsnittsrubrik – blå bakgrun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6DD383F1-07B0-9944-ACA3-4632D18B467E}"/>
              </a:ext>
            </a:extLst>
          </p:cNvPr>
          <p:cNvSpPr/>
          <p:nvPr userDrawn="1"/>
        </p:nvSpPr>
        <p:spPr>
          <a:xfrm>
            <a:off x="200527" y="180975"/>
            <a:ext cx="11798968" cy="647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2" name="Rubrik 1">
            <a:extLst>
              <a:ext uri="{FF2B5EF4-FFF2-40B4-BE49-F238E27FC236}">
                <a16:creationId xmlns:a16="http://schemas.microsoft.com/office/drawing/2014/main" id="{E69BF734-C978-214F-A95D-52A2AFCE593C}"/>
              </a:ext>
            </a:extLst>
          </p:cNvPr>
          <p:cNvSpPr>
            <a:spLocks noGrp="1"/>
          </p:cNvSpPr>
          <p:nvPr>
            <p:ph type="title" hasCustomPrompt="1"/>
          </p:nvPr>
        </p:nvSpPr>
        <p:spPr>
          <a:xfrm>
            <a:off x="1204026" y="2107768"/>
            <a:ext cx="9838516" cy="1305733"/>
          </a:xfrm>
        </p:spPr>
        <p:txBody>
          <a:bodyPr anchor="b">
            <a:noAutofit/>
          </a:bodyPr>
          <a:lstStyle>
            <a:lvl1pPr>
              <a:defRPr sz="4000">
                <a:solidFill>
                  <a:schemeClr val="bg1"/>
                </a:solidFill>
              </a:defRPr>
            </a:lvl1pPr>
          </a:lstStyle>
          <a:p>
            <a:r>
              <a:rPr lang="sv-SE" dirty="0"/>
              <a:t>avsnittsrubrik</a:t>
            </a:r>
          </a:p>
        </p:txBody>
      </p:sp>
      <p:sp>
        <p:nvSpPr>
          <p:cNvPr id="3" name="Platshållare för text 2">
            <a:extLst>
              <a:ext uri="{FF2B5EF4-FFF2-40B4-BE49-F238E27FC236}">
                <a16:creationId xmlns:a16="http://schemas.microsoft.com/office/drawing/2014/main" id="{F287B519-5C0B-F645-8FC3-DD9D475F470E}"/>
              </a:ext>
            </a:extLst>
          </p:cNvPr>
          <p:cNvSpPr>
            <a:spLocks noGrp="1"/>
          </p:cNvSpPr>
          <p:nvPr>
            <p:ph type="body" idx="1" hasCustomPrompt="1"/>
          </p:nvPr>
        </p:nvSpPr>
        <p:spPr>
          <a:xfrm>
            <a:off x="1204026" y="3401568"/>
            <a:ext cx="9838516" cy="1500187"/>
          </a:xfrm>
        </p:spPr>
        <p:txBody>
          <a:bodyPr>
            <a:noAutofit/>
          </a:bodyPr>
          <a:lstStyle>
            <a:lvl1pPr marL="0" indent="0">
              <a:lnSpc>
                <a:spcPts val="2700"/>
              </a:lnSpc>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Plats för underrubrik</a:t>
            </a:r>
          </a:p>
        </p:txBody>
      </p:sp>
      <p:pic>
        <p:nvPicPr>
          <p:cNvPr id="13" name="Picture 4">
            <a:extLst>
              <a:ext uri="{FF2B5EF4-FFF2-40B4-BE49-F238E27FC236}">
                <a16:creationId xmlns:a16="http://schemas.microsoft.com/office/drawing/2014/main" id="{ECF36B94-DC21-0C42-A227-B7B7D23FBB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3" y="6086116"/>
            <a:ext cx="882718" cy="454665"/>
          </a:xfrm>
          <a:prstGeom prst="rect">
            <a:avLst/>
          </a:prstGeom>
        </p:spPr>
      </p:pic>
    </p:spTree>
    <p:extLst>
      <p:ext uri="{BB962C8B-B14F-4D97-AF65-F5344CB8AC3E}">
        <p14:creationId xmlns:p14="http://schemas.microsoft.com/office/powerpoint/2010/main" val="323272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vsnittsrubrik – bildbakgrun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8D99496F-BFBA-8E4D-9B41-5928FFDA9E0B}"/>
              </a:ext>
            </a:extLst>
          </p:cNvPr>
          <p:cNvSpPr>
            <a:spLocks noGrp="1"/>
          </p:cNvSpPr>
          <p:nvPr>
            <p:ph type="pic" sz="quarter" idx="10" hasCustomPrompt="1"/>
          </p:nvPr>
        </p:nvSpPr>
        <p:spPr>
          <a:xfrm>
            <a:off x="0" y="0"/>
            <a:ext cx="12192000" cy="6858000"/>
          </a:xfrm>
          <a:solidFill>
            <a:schemeClr val="accent6"/>
          </a:solidFill>
        </p:spPr>
        <p:txBody>
          <a:bodyPr/>
          <a:lstStyle>
            <a:lvl1pPr marL="0" indent="0">
              <a:buNone/>
              <a:defRPr sz="1400" b="1">
                <a:solidFill>
                  <a:schemeClr val="tx2"/>
                </a:solidFill>
              </a:defRPr>
            </a:lvl1pPr>
          </a:lstStyle>
          <a:p>
            <a:r>
              <a:rPr lang="sv-SE" dirty="0"/>
              <a:t>Plats för utfallande bild. Markera denna bildruta &gt; Välj Infoga i menyn &gt; Bild /Bild från fil</a:t>
            </a:r>
          </a:p>
        </p:txBody>
      </p:sp>
      <p:sp>
        <p:nvSpPr>
          <p:cNvPr id="2" name="Rubrik 1">
            <a:extLst>
              <a:ext uri="{FF2B5EF4-FFF2-40B4-BE49-F238E27FC236}">
                <a16:creationId xmlns:a16="http://schemas.microsoft.com/office/drawing/2014/main" id="{E69BF734-C978-214F-A95D-52A2AFCE593C}"/>
              </a:ext>
            </a:extLst>
          </p:cNvPr>
          <p:cNvSpPr>
            <a:spLocks noGrp="1"/>
          </p:cNvSpPr>
          <p:nvPr>
            <p:ph type="title" hasCustomPrompt="1"/>
          </p:nvPr>
        </p:nvSpPr>
        <p:spPr>
          <a:xfrm>
            <a:off x="1204026" y="2162014"/>
            <a:ext cx="9838516" cy="1251488"/>
          </a:xfrm>
        </p:spPr>
        <p:txBody>
          <a:bodyPr anchor="b">
            <a:noAutofit/>
          </a:bodyPr>
          <a:lstStyle>
            <a:lvl1pPr>
              <a:defRPr sz="4000">
                <a:solidFill>
                  <a:schemeClr val="tx1"/>
                </a:solidFill>
              </a:defRPr>
            </a:lvl1pPr>
          </a:lstStyle>
          <a:p>
            <a:r>
              <a:rPr lang="sv-SE" dirty="0"/>
              <a:t>avsnittsrubrik</a:t>
            </a:r>
          </a:p>
        </p:txBody>
      </p:sp>
      <p:sp>
        <p:nvSpPr>
          <p:cNvPr id="3" name="Platshållare för text 2">
            <a:extLst>
              <a:ext uri="{FF2B5EF4-FFF2-40B4-BE49-F238E27FC236}">
                <a16:creationId xmlns:a16="http://schemas.microsoft.com/office/drawing/2014/main" id="{F287B519-5C0B-F645-8FC3-DD9D475F470E}"/>
              </a:ext>
            </a:extLst>
          </p:cNvPr>
          <p:cNvSpPr>
            <a:spLocks noGrp="1"/>
          </p:cNvSpPr>
          <p:nvPr>
            <p:ph type="body" idx="1" hasCustomPrompt="1"/>
          </p:nvPr>
        </p:nvSpPr>
        <p:spPr>
          <a:xfrm>
            <a:off x="1204026" y="3429000"/>
            <a:ext cx="9838516" cy="1500187"/>
          </a:xfrm>
        </p:spPr>
        <p:txBody>
          <a:bodyPr>
            <a:noAutofit/>
          </a:bodyPr>
          <a:lstStyle>
            <a:lvl1pPr marL="0" indent="0">
              <a:lnSpc>
                <a:spcPts val="27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Plats för underrubrik. Justera till vit text om bilden kräver.</a:t>
            </a:r>
          </a:p>
        </p:txBody>
      </p:sp>
      <p:pic>
        <p:nvPicPr>
          <p:cNvPr id="7" name="Picture 8">
            <a:extLst>
              <a:ext uri="{FF2B5EF4-FFF2-40B4-BE49-F238E27FC236}">
                <a16:creationId xmlns:a16="http://schemas.microsoft.com/office/drawing/2014/main" id="{5CA3A528-5F41-2049-BE5F-D5242B075F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Tree>
    <p:extLst>
      <p:ext uri="{BB962C8B-B14F-4D97-AF65-F5344CB8AC3E}">
        <p14:creationId xmlns:p14="http://schemas.microsoft.com/office/powerpoint/2010/main" val="2541300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text i 2-spalt -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B3314F-6D95-AA46-9CF0-AC5F39733A49}"/>
              </a:ext>
            </a:extLst>
          </p:cNvPr>
          <p:cNvSpPr>
            <a:spLocks noGrp="1"/>
          </p:cNvSpPr>
          <p:nvPr>
            <p:ph type="title" hasCustomPrompt="1"/>
          </p:nvPr>
        </p:nvSpPr>
        <p:spPr>
          <a:xfrm>
            <a:off x="1204026" y="1040607"/>
            <a:ext cx="9470598" cy="1600200"/>
          </a:xfrm>
        </p:spPr>
        <p:txBody>
          <a:bodyPr anchor="b">
            <a:noAutofit/>
          </a:bodyPr>
          <a:lstStyle>
            <a:lvl1pPr>
              <a:defRPr sz="3600"/>
            </a:lvl1pPr>
          </a:lstStyle>
          <a:p>
            <a:r>
              <a:rPr lang="sv-SE" dirty="0"/>
              <a:t>KLICKA HÄR FÖR ATT ÄNDRA rubrik</a:t>
            </a:r>
          </a:p>
        </p:txBody>
      </p:sp>
      <p:sp>
        <p:nvSpPr>
          <p:cNvPr id="4" name="Platshållare för text 3">
            <a:extLst>
              <a:ext uri="{FF2B5EF4-FFF2-40B4-BE49-F238E27FC236}">
                <a16:creationId xmlns:a16="http://schemas.microsoft.com/office/drawing/2014/main" id="{AB8FCF23-DE87-DA4D-9534-9E4A81F3E934}"/>
              </a:ext>
            </a:extLst>
          </p:cNvPr>
          <p:cNvSpPr>
            <a:spLocks noGrp="1"/>
          </p:cNvSpPr>
          <p:nvPr>
            <p:ph type="body" sz="half" idx="2" hasCustomPrompt="1"/>
          </p:nvPr>
        </p:nvSpPr>
        <p:spPr>
          <a:xfrm>
            <a:off x="1204026" y="2686636"/>
            <a:ext cx="9470598" cy="3126359"/>
          </a:xfrm>
        </p:spPr>
        <p:txBody>
          <a:bodyPr numCol="2" spcCol="216000"/>
          <a:lstStyle>
            <a:lvl1pPr marL="0" indent="0">
              <a:lnSpc>
                <a:spcPts val="2100"/>
              </a:lnSpc>
              <a:spcBef>
                <a:spcPts val="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nSpc>
                <a:spcPts val="2100"/>
              </a:lnSpc>
            </a:pPr>
            <a:r>
              <a:rPr lang="sv-SE" dirty="0"/>
              <a:t>Använd denna layout när du har lite längre textinnehåll. Dela gärna in i mindre stycken eller använd punktlista. </a:t>
            </a:r>
          </a:p>
        </p:txBody>
      </p:sp>
      <p:sp>
        <p:nvSpPr>
          <p:cNvPr id="3" name="Platshållare för datum 2">
            <a:extLst>
              <a:ext uri="{FF2B5EF4-FFF2-40B4-BE49-F238E27FC236}">
                <a16:creationId xmlns:a16="http://schemas.microsoft.com/office/drawing/2014/main" id="{824F3A9C-08E2-D94A-8313-27D68EBB9A81}"/>
              </a:ext>
            </a:extLst>
          </p:cNvPr>
          <p:cNvSpPr>
            <a:spLocks noGrp="1"/>
          </p:cNvSpPr>
          <p:nvPr>
            <p:ph type="dt" sz="half" idx="10"/>
          </p:nvPr>
        </p:nvSpPr>
        <p:spPr/>
        <p:txBody>
          <a:bodyPr/>
          <a:lstStyle/>
          <a:p>
            <a:fld id="{56EBFCC0-13E2-764F-B15D-902D9B607E3D}" type="datetime4">
              <a:rPr lang="sv-SE" smtClean="0"/>
              <a:t>1 oktober 2026</a:t>
            </a:fld>
            <a:endParaRPr lang="sv-SE" dirty="0"/>
          </a:p>
        </p:txBody>
      </p:sp>
      <p:sp>
        <p:nvSpPr>
          <p:cNvPr id="5" name="Platshållare för sidfot 4">
            <a:extLst>
              <a:ext uri="{FF2B5EF4-FFF2-40B4-BE49-F238E27FC236}">
                <a16:creationId xmlns:a16="http://schemas.microsoft.com/office/drawing/2014/main" id="{198935CE-3DA3-0541-B4E2-47262109D892}"/>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53A1D559-96DD-6A4D-ABE5-7498A9B77ACE}"/>
              </a:ext>
            </a:extLst>
          </p:cNvPr>
          <p:cNvSpPr>
            <a:spLocks noGrp="1"/>
          </p:cNvSpPr>
          <p:nvPr>
            <p:ph type="sldNum" sz="quarter" idx="12"/>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209379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text i 2-spalt - grå">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CE3EB138-ED4B-C64C-B133-68FB89CAA002}"/>
              </a:ext>
            </a:extLst>
          </p:cNvPr>
          <p:cNvSpPr/>
          <p:nvPr userDrawn="1"/>
        </p:nvSpPr>
        <p:spPr>
          <a:xfrm>
            <a:off x="200527" y="180975"/>
            <a:ext cx="11798968" cy="6477000"/>
          </a:xfrm>
          <a:prstGeom prst="rect">
            <a:avLst/>
          </a:prstGeom>
          <a:solidFill>
            <a:srgbClr val="EE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2" name="Rubrik 1">
            <a:extLst>
              <a:ext uri="{FF2B5EF4-FFF2-40B4-BE49-F238E27FC236}">
                <a16:creationId xmlns:a16="http://schemas.microsoft.com/office/drawing/2014/main" id="{BE6DAC72-91D7-F24D-A560-C536617DE100}"/>
              </a:ext>
            </a:extLst>
          </p:cNvPr>
          <p:cNvSpPr>
            <a:spLocks noGrp="1"/>
          </p:cNvSpPr>
          <p:nvPr>
            <p:ph type="title" hasCustomPrompt="1"/>
          </p:nvPr>
        </p:nvSpPr>
        <p:spPr>
          <a:xfrm>
            <a:off x="1204026" y="1125400"/>
            <a:ext cx="9470598" cy="1507646"/>
          </a:xfrm>
        </p:spPr>
        <p:txBody>
          <a:bodyPr anchor="b">
            <a:noAutofit/>
          </a:bodyPr>
          <a:lstStyle>
            <a:lvl1pPr>
              <a:defRPr sz="3600"/>
            </a:lvl1pPr>
          </a:lstStyle>
          <a:p>
            <a:r>
              <a:rPr lang="sv-SE" dirty="0"/>
              <a:t>KLICKA HÄR FÖR ATT ÄNDRA rubrik</a:t>
            </a:r>
          </a:p>
        </p:txBody>
      </p:sp>
      <p:sp>
        <p:nvSpPr>
          <p:cNvPr id="3" name="Platshållare för innehåll 2">
            <a:extLst>
              <a:ext uri="{FF2B5EF4-FFF2-40B4-BE49-F238E27FC236}">
                <a16:creationId xmlns:a16="http://schemas.microsoft.com/office/drawing/2014/main" id="{ADA85B70-3D14-FC4C-87D8-9D0CDB9472A3}"/>
              </a:ext>
            </a:extLst>
          </p:cNvPr>
          <p:cNvSpPr>
            <a:spLocks noGrp="1"/>
          </p:cNvSpPr>
          <p:nvPr>
            <p:ph idx="1" hasCustomPrompt="1"/>
          </p:nvPr>
        </p:nvSpPr>
        <p:spPr>
          <a:xfrm>
            <a:off x="1204026" y="2676998"/>
            <a:ext cx="9470598" cy="3128038"/>
          </a:xfrm>
        </p:spPr>
        <p:txBody>
          <a:bodyPr numCol="2" spcCol="216000"/>
          <a:lstStyle>
            <a:lvl1pPr marL="0" indent="0">
              <a:lnSpc>
                <a:spcPts val="2100"/>
              </a:lnSpc>
              <a:spcBef>
                <a:spcPts val="600"/>
              </a:spcBef>
              <a:buFont typeface="Arial" panose="020B0604020202020204" pitchFamily="34" charset="0"/>
              <a:buNone/>
              <a:defRPr sz="1600"/>
            </a:lvl1pPr>
            <a:lvl2pPr marL="457200" indent="0">
              <a:lnSpc>
                <a:spcPts val="2000"/>
              </a:lnSpc>
              <a:spcBef>
                <a:spcPts val="600"/>
              </a:spcBef>
              <a:buNone/>
              <a:defRPr sz="1600"/>
            </a:lvl2pPr>
            <a:lvl3pPr marL="914400" indent="0">
              <a:lnSpc>
                <a:spcPts val="2000"/>
              </a:lnSpc>
              <a:spcBef>
                <a:spcPts val="600"/>
              </a:spcBef>
              <a:buNone/>
              <a:defRPr sz="1600"/>
            </a:lvl3pPr>
            <a:lvl4pPr marL="1371600" indent="0">
              <a:lnSpc>
                <a:spcPts val="2000"/>
              </a:lnSpc>
              <a:spcBef>
                <a:spcPts val="600"/>
              </a:spcBef>
              <a:buNone/>
              <a:defRPr sz="1600"/>
            </a:lvl4pPr>
            <a:lvl5pPr marL="1828800" indent="0">
              <a:lnSpc>
                <a:spcPts val="2000"/>
              </a:lnSpc>
              <a:spcBef>
                <a:spcPts val="600"/>
              </a:spcBef>
              <a:buNone/>
              <a:defRPr sz="1600"/>
            </a:lvl5pPr>
          </a:lstStyle>
          <a:p>
            <a:pPr>
              <a:lnSpc>
                <a:spcPts val="2100"/>
              </a:lnSpc>
            </a:pPr>
            <a:r>
              <a:rPr lang="sv-SE" dirty="0"/>
              <a:t>Använd denna layout när du har lite längre textinnehåll. Dela gärna in i mindre stycken eller använd punktlista. </a:t>
            </a:r>
          </a:p>
        </p:txBody>
      </p:sp>
      <p:pic>
        <p:nvPicPr>
          <p:cNvPr id="7" name="Picture 8">
            <a:extLst>
              <a:ext uri="{FF2B5EF4-FFF2-40B4-BE49-F238E27FC236}">
                <a16:creationId xmlns:a16="http://schemas.microsoft.com/office/drawing/2014/main" id="{8B7B1502-2390-0940-A97E-2170B90D2D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4" name="Platshållare för datum 3">
            <a:extLst>
              <a:ext uri="{FF2B5EF4-FFF2-40B4-BE49-F238E27FC236}">
                <a16:creationId xmlns:a16="http://schemas.microsoft.com/office/drawing/2014/main" id="{C46B2293-73AA-0C46-9B62-38308A4269D0}"/>
              </a:ext>
            </a:extLst>
          </p:cNvPr>
          <p:cNvSpPr>
            <a:spLocks noGrp="1"/>
          </p:cNvSpPr>
          <p:nvPr>
            <p:ph type="dt" sz="half" idx="10"/>
          </p:nvPr>
        </p:nvSpPr>
        <p:spPr/>
        <p:txBody>
          <a:bodyPr/>
          <a:lstStyle/>
          <a:p>
            <a:fld id="{1A1BD7F0-D9A1-E446-B04B-7EFC05A823C6}" type="datetime4">
              <a:rPr lang="sv-SE" smtClean="0"/>
              <a:t>1 oktober 2026</a:t>
            </a:fld>
            <a:endParaRPr lang="sv-SE" dirty="0"/>
          </a:p>
        </p:txBody>
      </p:sp>
      <p:sp>
        <p:nvSpPr>
          <p:cNvPr id="5" name="Platshållare för sidfot 4">
            <a:extLst>
              <a:ext uri="{FF2B5EF4-FFF2-40B4-BE49-F238E27FC236}">
                <a16:creationId xmlns:a16="http://schemas.microsoft.com/office/drawing/2014/main" id="{E0811257-4154-1841-936E-940CAE795A7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C611C4A-E273-5944-B391-C3BCC9E1ED75}"/>
              </a:ext>
            </a:extLst>
          </p:cNvPr>
          <p:cNvSpPr>
            <a:spLocks noGrp="1"/>
          </p:cNvSpPr>
          <p:nvPr>
            <p:ph type="sldNum" sz="quarter" idx="12"/>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261587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text, objek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9A65E6-9F65-174A-BAAA-47AD45551808}"/>
              </a:ext>
            </a:extLst>
          </p:cNvPr>
          <p:cNvSpPr>
            <a:spLocks noGrp="1"/>
          </p:cNvSpPr>
          <p:nvPr>
            <p:ph type="title" hasCustomPrompt="1"/>
          </p:nvPr>
        </p:nvSpPr>
        <p:spPr>
          <a:xfrm>
            <a:off x="1204025" y="1303389"/>
            <a:ext cx="6111175" cy="1325563"/>
          </a:xfrm>
        </p:spPr>
        <p:txBody>
          <a:bodyPr anchor="b">
            <a:noAutofit/>
          </a:bodyPr>
          <a:lstStyle>
            <a:lvl1pPr>
              <a:defRPr sz="3200"/>
            </a:lvl1pPr>
          </a:lstStyle>
          <a:p>
            <a:r>
              <a:rPr lang="sv-SE" dirty="0"/>
              <a:t>KLICKA HÄR FÖR att ändra rubrik</a:t>
            </a:r>
          </a:p>
        </p:txBody>
      </p:sp>
      <p:sp>
        <p:nvSpPr>
          <p:cNvPr id="10" name="Platshållare för text 9">
            <a:extLst>
              <a:ext uri="{FF2B5EF4-FFF2-40B4-BE49-F238E27FC236}">
                <a16:creationId xmlns:a16="http://schemas.microsoft.com/office/drawing/2014/main" id="{F31F6A5B-9534-7940-B8AE-0C920F075E39}"/>
              </a:ext>
            </a:extLst>
          </p:cNvPr>
          <p:cNvSpPr>
            <a:spLocks noGrp="1"/>
          </p:cNvSpPr>
          <p:nvPr>
            <p:ph type="body" sz="quarter" idx="13" hasCustomPrompt="1"/>
          </p:nvPr>
        </p:nvSpPr>
        <p:spPr>
          <a:xfrm>
            <a:off x="1204026" y="2704991"/>
            <a:ext cx="6111174" cy="2835275"/>
          </a:xfrm>
        </p:spPr>
        <p:txBody>
          <a:bodyPr>
            <a:noAutofit/>
          </a:bodyPr>
          <a:lstStyle>
            <a:lvl1pPr marL="0" indent="0">
              <a:lnSpc>
                <a:spcPts val="2100"/>
              </a:lnSpc>
              <a:spcBef>
                <a:spcPts val="600"/>
              </a:spcBef>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lvl="0"/>
            <a:r>
              <a:rPr lang="sv-SE" dirty="0"/>
              <a:t>Klicka här för att lägga till text</a:t>
            </a:r>
          </a:p>
        </p:txBody>
      </p:sp>
      <p:sp>
        <p:nvSpPr>
          <p:cNvPr id="4" name="Platshållare för innehåll 3">
            <a:extLst>
              <a:ext uri="{FF2B5EF4-FFF2-40B4-BE49-F238E27FC236}">
                <a16:creationId xmlns:a16="http://schemas.microsoft.com/office/drawing/2014/main" id="{DCA4C76C-34D6-3C46-B4AC-E8F7AE59772B}"/>
              </a:ext>
            </a:extLst>
          </p:cNvPr>
          <p:cNvSpPr>
            <a:spLocks noGrp="1"/>
          </p:cNvSpPr>
          <p:nvPr>
            <p:ph sz="quarter" idx="14" hasCustomPrompt="1"/>
          </p:nvPr>
        </p:nvSpPr>
        <p:spPr>
          <a:xfrm>
            <a:off x="7494588" y="1303338"/>
            <a:ext cx="4067175" cy="4237037"/>
          </a:xfrm>
        </p:spPr>
        <p:txBody>
          <a:bodyPr/>
          <a:lstStyle>
            <a:lvl1pPr marL="0" indent="0">
              <a:buNone/>
              <a:defRPr sz="1400" b="1">
                <a:solidFill>
                  <a:schemeClr val="accent4"/>
                </a:solidFill>
              </a:defRPr>
            </a:lvl1pPr>
          </a:lstStyle>
          <a:p>
            <a:pPr lvl="0"/>
            <a:r>
              <a:rPr lang="sv-SE" dirty="0"/>
              <a:t>Utrymme att placera grafik eller illustration</a:t>
            </a:r>
          </a:p>
        </p:txBody>
      </p:sp>
      <p:sp>
        <p:nvSpPr>
          <p:cNvPr id="3" name="Platshållare för datum 2">
            <a:extLst>
              <a:ext uri="{FF2B5EF4-FFF2-40B4-BE49-F238E27FC236}">
                <a16:creationId xmlns:a16="http://schemas.microsoft.com/office/drawing/2014/main" id="{AE3F50B9-D1F1-6542-A4C8-D8CFD2F39E69}"/>
              </a:ext>
            </a:extLst>
          </p:cNvPr>
          <p:cNvSpPr>
            <a:spLocks noGrp="1"/>
          </p:cNvSpPr>
          <p:nvPr>
            <p:ph type="dt" sz="half" idx="15"/>
          </p:nvPr>
        </p:nvSpPr>
        <p:spPr/>
        <p:txBody>
          <a:bodyPr/>
          <a:lstStyle/>
          <a:p>
            <a:fld id="{E0BC5FE7-0049-554E-B4FD-78FBDB964B67}" type="datetime4">
              <a:rPr lang="sv-SE" smtClean="0"/>
              <a:t>1 oktober 2026</a:t>
            </a:fld>
            <a:endParaRPr lang="sv-SE" dirty="0"/>
          </a:p>
        </p:txBody>
      </p:sp>
      <p:sp>
        <p:nvSpPr>
          <p:cNvPr id="5" name="Platshållare för sidfot 4">
            <a:extLst>
              <a:ext uri="{FF2B5EF4-FFF2-40B4-BE49-F238E27FC236}">
                <a16:creationId xmlns:a16="http://schemas.microsoft.com/office/drawing/2014/main" id="{5FE811A2-A119-AF41-B54D-CC64ACA19D4F}"/>
              </a:ext>
            </a:extLst>
          </p:cNvPr>
          <p:cNvSpPr>
            <a:spLocks noGrp="1"/>
          </p:cNvSpPr>
          <p:nvPr>
            <p:ph type="ftr" sz="quarter" idx="16"/>
          </p:nvPr>
        </p:nvSpPr>
        <p:spPr/>
        <p:txBody>
          <a:bodyPr/>
          <a:lstStyle/>
          <a:p>
            <a:endParaRPr lang="sv-SE" dirty="0"/>
          </a:p>
        </p:txBody>
      </p:sp>
      <p:sp>
        <p:nvSpPr>
          <p:cNvPr id="6" name="Platshållare för bildnummer 5">
            <a:extLst>
              <a:ext uri="{FF2B5EF4-FFF2-40B4-BE49-F238E27FC236}">
                <a16:creationId xmlns:a16="http://schemas.microsoft.com/office/drawing/2014/main" id="{AFD2CF43-22D2-8E4B-B960-3BC3413A3E07}"/>
              </a:ext>
            </a:extLst>
          </p:cNvPr>
          <p:cNvSpPr>
            <a:spLocks noGrp="1"/>
          </p:cNvSpPr>
          <p:nvPr>
            <p:ph type="sldNum" sz="quarter" idx="17"/>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2601959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text, faktaru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9A65E6-9F65-174A-BAAA-47AD45551808}"/>
              </a:ext>
            </a:extLst>
          </p:cNvPr>
          <p:cNvSpPr>
            <a:spLocks noGrp="1"/>
          </p:cNvSpPr>
          <p:nvPr>
            <p:ph type="title" hasCustomPrompt="1"/>
          </p:nvPr>
        </p:nvSpPr>
        <p:spPr>
          <a:xfrm>
            <a:off x="1204025" y="1303389"/>
            <a:ext cx="6111175" cy="1325563"/>
          </a:xfrm>
        </p:spPr>
        <p:txBody>
          <a:bodyPr anchor="b">
            <a:noAutofit/>
          </a:bodyPr>
          <a:lstStyle>
            <a:lvl1pPr>
              <a:defRPr sz="3200"/>
            </a:lvl1pPr>
          </a:lstStyle>
          <a:p>
            <a:r>
              <a:rPr lang="sv-SE" dirty="0"/>
              <a:t>KLICKA HÄR FÖR att ändra rubrik</a:t>
            </a:r>
          </a:p>
        </p:txBody>
      </p:sp>
      <p:sp>
        <p:nvSpPr>
          <p:cNvPr id="10" name="Platshållare för text 9">
            <a:extLst>
              <a:ext uri="{FF2B5EF4-FFF2-40B4-BE49-F238E27FC236}">
                <a16:creationId xmlns:a16="http://schemas.microsoft.com/office/drawing/2014/main" id="{F31F6A5B-9534-7940-B8AE-0C920F075E39}"/>
              </a:ext>
            </a:extLst>
          </p:cNvPr>
          <p:cNvSpPr>
            <a:spLocks noGrp="1"/>
          </p:cNvSpPr>
          <p:nvPr>
            <p:ph type="body" sz="quarter" idx="13" hasCustomPrompt="1"/>
          </p:nvPr>
        </p:nvSpPr>
        <p:spPr>
          <a:xfrm>
            <a:off x="1204026" y="2704991"/>
            <a:ext cx="6111174" cy="2835275"/>
          </a:xfrm>
        </p:spPr>
        <p:txBody>
          <a:bodyPr>
            <a:noAutofit/>
          </a:bodyPr>
          <a:lstStyle>
            <a:lvl1pPr marL="0" indent="0">
              <a:lnSpc>
                <a:spcPts val="2100"/>
              </a:lnSpc>
              <a:spcBef>
                <a:spcPts val="600"/>
              </a:spcBef>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lvl="0"/>
            <a:r>
              <a:rPr lang="sv-SE" dirty="0"/>
              <a:t>Klicka här för att lägga till text</a:t>
            </a:r>
          </a:p>
        </p:txBody>
      </p:sp>
      <p:sp>
        <p:nvSpPr>
          <p:cNvPr id="5" name="Rectangle 3">
            <a:extLst>
              <a:ext uri="{FF2B5EF4-FFF2-40B4-BE49-F238E27FC236}">
                <a16:creationId xmlns:a16="http://schemas.microsoft.com/office/drawing/2014/main" id="{F474BE9C-6C7A-224E-B84B-B458B66342B0}"/>
              </a:ext>
            </a:extLst>
          </p:cNvPr>
          <p:cNvSpPr/>
          <p:nvPr userDrawn="1"/>
        </p:nvSpPr>
        <p:spPr>
          <a:xfrm>
            <a:off x="8502315" y="0"/>
            <a:ext cx="3689685" cy="6858000"/>
          </a:xfrm>
          <a:prstGeom prst="rect">
            <a:avLst/>
          </a:prstGeom>
          <a:solidFill>
            <a:srgbClr val="EE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4" name="Platshållare för text 3">
            <a:extLst>
              <a:ext uri="{FF2B5EF4-FFF2-40B4-BE49-F238E27FC236}">
                <a16:creationId xmlns:a16="http://schemas.microsoft.com/office/drawing/2014/main" id="{F3D3CAEF-0779-954D-B332-2B2F064CE85C}"/>
              </a:ext>
            </a:extLst>
          </p:cNvPr>
          <p:cNvSpPr>
            <a:spLocks noGrp="1"/>
          </p:cNvSpPr>
          <p:nvPr>
            <p:ph type="body" sz="quarter" idx="14" hasCustomPrompt="1"/>
          </p:nvPr>
        </p:nvSpPr>
        <p:spPr>
          <a:xfrm>
            <a:off x="8919327" y="788503"/>
            <a:ext cx="2839536" cy="4973657"/>
          </a:xfrm>
        </p:spPr>
        <p:txBody>
          <a:bodyPr/>
          <a:lstStyle>
            <a:lvl1pPr marL="0" indent="0">
              <a:lnSpc>
                <a:spcPts val="23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Använd denna yta som faktaruta eller citathållare.</a:t>
            </a:r>
          </a:p>
        </p:txBody>
      </p:sp>
      <p:pic>
        <p:nvPicPr>
          <p:cNvPr id="8" name="Picture 8">
            <a:extLst>
              <a:ext uri="{FF2B5EF4-FFF2-40B4-BE49-F238E27FC236}">
                <a16:creationId xmlns:a16="http://schemas.microsoft.com/office/drawing/2014/main" id="{B78737AA-D0A1-EF4F-8E12-3D214AAB34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3" name="Platshållare för datum 2">
            <a:extLst>
              <a:ext uri="{FF2B5EF4-FFF2-40B4-BE49-F238E27FC236}">
                <a16:creationId xmlns:a16="http://schemas.microsoft.com/office/drawing/2014/main" id="{F13A0896-78A7-224C-912A-8217A8B5ABF8}"/>
              </a:ext>
            </a:extLst>
          </p:cNvPr>
          <p:cNvSpPr>
            <a:spLocks noGrp="1"/>
          </p:cNvSpPr>
          <p:nvPr>
            <p:ph type="dt" sz="half" idx="15"/>
          </p:nvPr>
        </p:nvSpPr>
        <p:spPr/>
        <p:txBody>
          <a:bodyPr/>
          <a:lstStyle/>
          <a:p>
            <a:fld id="{A4BE4874-F801-0642-B2CD-60ABB76F13C4}" type="datetime4">
              <a:rPr lang="sv-SE" smtClean="0"/>
              <a:t>1 oktober 2026</a:t>
            </a:fld>
            <a:endParaRPr lang="sv-SE" dirty="0"/>
          </a:p>
        </p:txBody>
      </p:sp>
      <p:sp>
        <p:nvSpPr>
          <p:cNvPr id="6" name="Platshållare för sidfot 5">
            <a:extLst>
              <a:ext uri="{FF2B5EF4-FFF2-40B4-BE49-F238E27FC236}">
                <a16:creationId xmlns:a16="http://schemas.microsoft.com/office/drawing/2014/main" id="{DAB646ED-45C6-0A40-A812-0C5085D7311D}"/>
              </a:ext>
            </a:extLst>
          </p:cNvPr>
          <p:cNvSpPr>
            <a:spLocks noGrp="1"/>
          </p:cNvSpPr>
          <p:nvPr>
            <p:ph type="ftr" sz="quarter" idx="16"/>
          </p:nvPr>
        </p:nvSpPr>
        <p:spPr/>
        <p:txBody>
          <a:bodyPr/>
          <a:lstStyle/>
          <a:p>
            <a:endParaRPr lang="sv-SE" dirty="0"/>
          </a:p>
        </p:txBody>
      </p:sp>
      <p:sp>
        <p:nvSpPr>
          <p:cNvPr id="7" name="Platshållare för bildnummer 6">
            <a:extLst>
              <a:ext uri="{FF2B5EF4-FFF2-40B4-BE49-F238E27FC236}">
                <a16:creationId xmlns:a16="http://schemas.microsoft.com/office/drawing/2014/main" id="{67BD77D8-4C4B-2946-BE81-53C42F2CD394}"/>
              </a:ext>
            </a:extLst>
          </p:cNvPr>
          <p:cNvSpPr>
            <a:spLocks noGrp="1"/>
          </p:cNvSpPr>
          <p:nvPr>
            <p:ph type="sldNum" sz="quarter" idx="17"/>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4151802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kortare text">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B0B7E257-D791-8144-AB21-A6A4E87D771A}"/>
              </a:ext>
            </a:extLst>
          </p:cNvPr>
          <p:cNvSpPr/>
          <p:nvPr userDrawn="1"/>
        </p:nvSpPr>
        <p:spPr>
          <a:xfrm>
            <a:off x="200527" y="180975"/>
            <a:ext cx="11798968" cy="6477000"/>
          </a:xfrm>
          <a:prstGeom prst="rect">
            <a:avLst/>
          </a:prstGeom>
          <a:solidFill>
            <a:srgbClr val="EE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2" name="Rubrik 1">
            <a:extLst>
              <a:ext uri="{FF2B5EF4-FFF2-40B4-BE49-F238E27FC236}">
                <a16:creationId xmlns:a16="http://schemas.microsoft.com/office/drawing/2014/main" id="{A09A65E6-9F65-174A-BAAA-47AD45551808}"/>
              </a:ext>
            </a:extLst>
          </p:cNvPr>
          <p:cNvSpPr>
            <a:spLocks noGrp="1"/>
          </p:cNvSpPr>
          <p:nvPr>
            <p:ph type="title"/>
          </p:nvPr>
        </p:nvSpPr>
        <p:spPr>
          <a:xfrm>
            <a:off x="576073" y="2299715"/>
            <a:ext cx="2999232" cy="1901952"/>
          </a:xfrm>
        </p:spPr>
        <p:txBody>
          <a:bodyPr anchor="ctr">
            <a:noAutofit/>
          </a:bodyPr>
          <a:lstStyle>
            <a:lvl1pPr algn="r">
              <a:defRPr sz="3000"/>
            </a:lvl1pPr>
          </a:lstStyle>
          <a:p>
            <a:r>
              <a:rPr lang="sv-SE"/>
              <a:t>Klicka här för att ändra mall för rubrikformat</a:t>
            </a:r>
            <a:endParaRPr lang="sv-SE" dirty="0"/>
          </a:p>
        </p:txBody>
      </p:sp>
      <p:sp>
        <p:nvSpPr>
          <p:cNvPr id="10" name="Platshållare för text 9">
            <a:extLst>
              <a:ext uri="{FF2B5EF4-FFF2-40B4-BE49-F238E27FC236}">
                <a16:creationId xmlns:a16="http://schemas.microsoft.com/office/drawing/2014/main" id="{F31F6A5B-9534-7940-B8AE-0C920F075E39}"/>
              </a:ext>
            </a:extLst>
          </p:cNvPr>
          <p:cNvSpPr>
            <a:spLocks noGrp="1"/>
          </p:cNvSpPr>
          <p:nvPr>
            <p:ph type="body" sz="quarter" idx="13" hasCustomPrompt="1"/>
          </p:nvPr>
        </p:nvSpPr>
        <p:spPr>
          <a:xfrm>
            <a:off x="4151378" y="1609344"/>
            <a:ext cx="6111174" cy="3282695"/>
          </a:xfrm>
        </p:spPr>
        <p:txBody>
          <a:bodyPr anchor="ctr">
            <a:noAutofit/>
          </a:bodyPr>
          <a:lstStyle>
            <a:lvl1pPr marL="0" indent="0">
              <a:lnSpc>
                <a:spcPts val="2100"/>
              </a:lnSpc>
              <a:spcBef>
                <a:spcPts val="600"/>
              </a:spcBef>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marL="0" indent="0">
              <a:lnSpc>
                <a:spcPts val="2100"/>
              </a:lnSpc>
              <a:buNone/>
            </a:pPr>
            <a:r>
              <a:rPr lang="sv-SE" dirty="0"/>
              <a:t>Använd denna layout då du har ett kortare textinnehåll. Det bör rymmas inom denna textruta. Dela gärna in i mindre stycken. Rubriken läggs på 1-4 rader.</a:t>
            </a:r>
          </a:p>
        </p:txBody>
      </p:sp>
      <p:pic>
        <p:nvPicPr>
          <p:cNvPr id="8" name="Picture 8">
            <a:extLst>
              <a:ext uri="{FF2B5EF4-FFF2-40B4-BE49-F238E27FC236}">
                <a16:creationId xmlns:a16="http://schemas.microsoft.com/office/drawing/2014/main" id="{B78737AA-D0A1-EF4F-8E12-3D214AAB34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cxnSp>
        <p:nvCxnSpPr>
          <p:cNvPr id="11" name="Rak 10">
            <a:extLst>
              <a:ext uri="{FF2B5EF4-FFF2-40B4-BE49-F238E27FC236}">
                <a16:creationId xmlns:a16="http://schemas.microsoft.com/office/drawing/2014/main" id="{BE327A4F-FDF3-314B-A8B8-A8760834A450}"/>
              </a:ext>
            </a:extLst>
          </p:cNvPr>
          <p:cNvCxnSpPr/>
          <p:nvPr userDrawn="1"/>
        </p:nvCxnSpPr>
        <p:spPr>
          <a:xfrm>
            <a:off x="3858768" y="2340864"/>
            <a:ext cx="0" cy="19019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tshållare för datum 2">
            <a:extLst>
              <a:ext uri="{FF2B5EF4-FFF2-40B4-BE49-F238E27FC236}">
                <a16:creationId xmlns:a16="http://schemas.microsoft.com/office/drawing/2014/main" id="{FCD86BEA-0454-9249-888B-CC5897E4CEBF}"/>
              </a:ext>
            </a:extLst>
          </p:cNvPr>
          <p:cNvSpPr>
            <a:spLocks noGrp="1"/>
          </p:cNvSpPr>
          <p:nvPr>
            <p:ph type="dt" sz="half" idx="14"/>
          </p:nvPr>
        </p:nvSpPr>
        <p:spPr/>
        <p:txBody>
          <a:bodyPr/>
          <a:lstStyle/>
          <a:p>
            <a:fld id="{7DA1E03B-6226-7A4F-BDA9-2DA3458286EF}" type="datetime4">
              <a:rPr lang="sv-SE" smtClean="0"/>
              <a:t>1 oktober 2026</a:t>
            </a:fld>
            <a:endParaRPr lang="sv-SE" dirty="0"/>
          </a:p>
        </p:txBody>
      </p:sp>
      <p:sp>
        <p:nvSpPr>
          <p:cNvPr id="4" name="Platshållare för sidfot 3">
            <a:extLst>
              <a:ext uri="{FF2B5EF4-FFF2-40B4-BE49-F238E27FC236}">
                <a16:creationId xmlns:a16="http://schemas.microsoft.com/office/drawing/2014/main" id="{2C1C3155-DD13-5444-98AC-BCF939B240F1}"/>
              </a:ext>
            </a:extLst>
          </p:cNvPr>
          <p:cNvSpPr>
            <a:spLocks noGrp="1"/>
          </p:cNvSpPr>
          <p:nvPr>
            <p:ph type="ftr" sz="quarter" idx="15"/>
          </p:nvPr>
        </p:nvSpPr>
        <p:spPr/>
        <p:txBody>
          <a:bodyPr/>
          <a:lstStyle/>
          <a:p>
            <a:endParaRPr lang="sv-SE" dirty="0"/>
          </a:p>
        </p:txBody>
      </p:sp>
      <p:sp>
        <p:nvSpPr>
          <p:cNvPr id="5" name="Platshållare för bildnummer 4">
            <a:extLst>
              <a:ext uri="{FF2B5EF4-FFF2-40B4-BE49-F238E27FC236}">
                <a16:creationId xmlns:a16="http://schemas.microsoft.com/office/drawing/2014/main" id="{4B9FEDAC-049E-9D43-B694-3D2FF48A939B}"/>
              </a:ext>
            </a:extLst>
          </p:cNvPr>
          <p:cNvSpPr>
            <a:spLocks noGrp="1"/>
          </p:cNvSpPr>
          <p:nvPr>
            <p:ph type="sldNum" sz="quarter" idx="16"/>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1657466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 stort utrymm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9A65E6-9F65-174A-BAAA-47AD45551808}"/>
              </a:ext>
            </a:extLst>
          </p:cNvPr>
          <p:cNvSpPr>
            <a:spLocks noGrp="1"/>
          </p:cNvSpPr>
          <p:nvPr>
            <p:ph type="title"/>
          </p:nvPr>
        </p:nvSpPr>
        <p:spPr>
          <a:xfrm>
            <a:off x="210313" y="770793"/>
            <a:ext cx="2999232" cy="1579215"/>
          </a:xfrm>
        </p:spPr>
        <p:txBody>
          <a:bodyPr anchor="t">
            <a:noAutofit/>
          </a:bodyPr>
          <a:lstStyle>
            <a:lvl1pPr algn="r">
              <a:defRPr sz="2800"/>
            </a:lvl1pPr>
          </a:lstStyle>
          <a:p>
            <a:r>
              <a:rPr lang="sv-SE"/>
              <a:t>Klicka här för att ändra mall för rubrikformat</a:t>
            </a:r>
            <a:endParaRPr lang="sv-SE" dirty="0"/>
          </a:p>
        </p:txBody>
      </p:sp>
      <p:sp>
        <p:nvSpPr>
          <p:cNvPr id="10" name="Platshållare för text 9">
            <a:extLst>
              <a:ext uri="{FF2B5EF4-FFF2-40B4-BE49-F238E27FC236}">
                <a16:creationId xmlns:a16="http://schemas.microsoft.com/office/drawing/2014/main" id="{F31F6A5B-9534-7940-B8AE-0C920F075E39}"/>
              </a:ext>
            </a:extLst>
          </p:cNvPr>
          <p:cNvSpPr>
            <a:spLocks noGrp="1"/>
          </p:cNvSpPr>
          <p:nvPr>
            <p:ph type="body" sz="quarter" idx="13" hasCustomPrompt="1"/>
          </p:nvPr>
        </p:nvSpPr>
        <p:spPr>
          <a:xfrm>
            <a:off x="3648489" y="777240"/>
            <a:ext cx="5413216" cy="5305508"/>
          </a:xfrm>
        </p:spPr>
        <p:txBody>
          <a:bodyPr anchor="t">
            <a:noAutofit/>
          </a:bodyPr>
          <a:lstStyle>
            <a:lvl1pPr marL="0" indent="0">
              <a:lnSpc>
                <a:spcPts val="2100"/>
              </a:lnSpc>
              <a:spcBef>
                <a:spcPts val="600"/>
              </a:spcBef>
              <a:buFont typeface="Arial" panose="020B0604020202020204" pitchFamily="34" charset="0"/>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marL="0" indent="0">
              <a:lnSpc>
                <a:spcPts val="2100"/>
              </a:lnSpc>
              <a:buFont typeface="Arial" panose="020B0604020202020204" pitchFamily="34" charset="0"/>
              <a:buNone/>
            </a:pPr>
            <a:r>
              <a:rPr lang="sv-SE" dirty="0"/>
              <a:t>Använd denna layout då du har lite mer innehåll. Hela den vita ytan till höger om strecket kan disponeras för text, illustrationer och/eller bilder.</a:t>
            </a:r>
          </a:p>
          <a:p>
            <a:pPr marL="0" indent="0">
              <a:lnSpc>
                <a:spcPts val="2100"/>
              </a:lnSpc>
              <a:buFont typeface="Arial" panose="020B0604020202020204" pitchFamily="34" charset="0"/>
              <a:buNone/>
            </a:pPr>
            <a:r>
              <a:rPr lang="sv-SE" dirty="0"/>
              <a:t>Rubriken läggs på 1-4 rader. </a:t>
            </a:r>
          </a:p>
        </p:txBody>
      </p:sp>
      <p:pic>
        <p:nvPicPr>
          <p:cNvPr id="8" name="Picture 8">
            <a:extLst>
              <a:ext uri="{FF2B5EF4-FFF2-40B4-BE49-F238E27FC236}">
                <a16:creationId xmlns:a16="http://schemas.microsoft.com/office/drawing/2014/main" id="{B78737AA-D0A1-EF4F-8E12-3D214AAB34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cxnSp>
        <p:nvCxnSpPr>
          <p:cNvPr id="11" name="Rak 10">
            <a:extLst>
              <a:ext uri="{FF2B5EF4-FFF2-40B4-BE49-F238E27FC236}">
                <a16:creationId xmlns:a16="http://schemas.microsoft.com/office/drawing/2014/main" id="{BE327A4F-FDF3-314B-A8B8-A8760834A450}"/>
              </a:ext>
            </a:extLst>
          </p:cNvPr>
          <p:cNvCxnSpPr>
            <a:cxnSpLocks/>
          </p:cNvCxnSpPr>
          <p:nvPr userDrawn="1"/>
        </p:nvCxnSpPr>
        <p:spPr>
          <a:xfrm>
            <a:off x="3410712" y="777240"/>
            <a:ext cx="0" cy="53055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tshållare för datum 2">
            <a:extLst>
              <a:ext uri="{FF2B5EF4-FFF2-40B4-BE49-F238E27FC236}">
                <a16:creationId xmlns:a16="http://schemas.microsoft.com/office/drawing/2014/main" id="{001F6C4E-72C9-D447-9AB2-E65B0683E150}"/>
              </a:ext>
            </a:extLst>
          </p:cNvPr>
          <p:cNvSpPr>
            <a:spLocks noGrp="1"/>
          </p:cNvSpPr>
          <p:nvPr>
            <p:ph type="dt" sz="half" idx="14"/>
          </p:nvPr>
        </p:nvSpPr>
        <p:spPr/>
        <p:txBody>
          <a:bodyPr/>
          <a:lstStyle/>
          <a:p>
            <a:fld id="{F246E031-DEEB-8647-AF19-9D5EF9ECB444}" type="datetime4">
              <a:rPr lang="sv-SE" smtClean="0"/>
              <a:t>1 oktober 2026</a:t>
            </a:fld>
            <a:endParaRPr lang="sv-SE" dirty="0"/>
          </a:p>
        </p:txBody>
      </p:sp>
      <p:sp>
        <p:nvSpPr>
          <p:cNvPr id="4" name="Platshållare för sidfot 3">
            <a:extLst>
              <a:ext uri="{FF2B5EF4-FFF2-40B4-BE49-F238E27FC236}">
                <a16:creationId xmlns:a16="http://schemas.microsoft.com/office/drawing/2014/main" id="{50090721-D395-E047-B8A8-2431015C1FFF}"/>
              </a:ext>
            </a:extLst>
          </p:cNvPr>
          <p:cNvSpPr>
            <a:spLocks noGrp="1"/>
          </p:cNvSpPr>
          <p:nvPr>
            <p:ph type="ftr" sz="quarter" idx="15"/>
          </p:nvPr>
        </p:nvSpPr>
        <p:spPr/>
        <p:txBody>
          <a:bodyPr/>
          <a:lstStyle/>
          <a:p>
            <a:endParaRPr lang="sv-SE" dirty="0"/>
          </a:p>
        </p:txBody>
      </p:sp>
      <p:sp>
        <p:nvSpPr>
          <p:cNvPr id="5" name="Platshållare för bildnummer 4">
            <a:extLst>
              <a:ext uri="{FF2B5EF4-FFF2-40B4-BE49-F238E27FC236}">
                <a16:creationId xmlns:a16="http://schemas.microsoft.com/office/drawing/2014/main" id="{E8AFFAF7-0B01-5B46-9AC2-887FECD4EBB1}"/>
              </a:ext>
            </a:extLst>
          </p:cNvPr>
          <p:cNvSpPr>
            <a:spLocks noGrp="1"/>
          </p:cNvSpPr>
          <p:nvPr>
            <p:ph type="sldNum" sz="quarter" idx="16"/>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779757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ximal yta">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B5A63FF8-7320-474A-8B0D-9A073AC52074}"/>
              </a:ext>
            </a:extLst>
          </p:cNvPr>
          <p:cNvSpPr/>
          <p:nvPr userDrawn="1"/>
        </p:nvSpPr>
        <p:spPr>
          <a:xfrm>
            <a:off x="200527" y="180975"/>
            <a:ext cx="11798968" cy="6477000"/>
          </a:xfrm>
          <a:prstGeom prst="rect">
            <a:avLst/>
          </a:prstGeom>
          <a:solidFill>
            <a:srgbClr val="EE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7" name="Rektangel 6">
            <a:extLst>
              <a:ext uri="{FF2B5EF4-FFF2-40B4-BE49-F238E27FC236}">
                <a16:creationId xmlns:a16="http://schemas.microsoft.com/office/drawing/2014/main" id="{F46EB565-1D27-E94B-BC2A-42623958E2D8}"/>
              </a:ext>
            </a:extLst>
          </p:cNvPr>
          <p:cNvSpPr/>
          <p:nvPr userDrawn="1"/>
        </p:nvSpPr>
        <p:spPr>
          <a:xfrm>
            <a:off x="798164" y="736169"/>
            <a:ext cx="10608590" cy="52461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09A65E6-9F65-174A-BAAA-47AD45551808}"/>
              </a:ext>
            </a:extLst>
          </p:cNvPr>
          <p:cNvSpPr>
            <a:spLocks noGrp="1"/>
          </p:cNvSpPr>
          <p:nvPr>
            <p:ph type="title" hasCustomPrompt="1"/>
          </p:nvPr>
        </p:nvSpPr>
        <p:spPr>
          <a:xfrm>
            <a:off x="914401" y="875655"/>
            <a:ext cx="3739895" cy="1108593"/>
          </a:xfrm>
        </p:spPr>
        <p:txBody>
          <a:bodyPr anchor="t">
            <a:noAutofit/>
          </a:bodyPr>
          <a:lstStyle>
            <a:lvl1pPr algn="l">
              <a:defRPr sz="2600"/>
            </a:lvl1pPr>
          </a:lstStyle>
          <a:p>
            <a:r>
              <a:rPr lang="sv-SE" dirty="0"/>
              <a:t>Här finns plats för eventuell rubrik</a:t>
            </a:r>
          </a:p>
        </p:txBody>
      </p:sp>
      <p:sp>
        <p:nvSpPr>
          <p:cNvPr id="10" name="Platshållare för text 9">
            <a:extLst>
              <a:ext uri="{FF2B5EF4-FFF2-40B4-BE49-F238E27FC236}">
                <a16:creationId xmlns:a16="http://schemas.microsoft.com/office/drawing/2014/main" id="{F31F6A5B-9534-7940-B8AE-0C920F075E39}"/>
              </a:ext>
            </a:extLst>
          </p:cNvPr>
          <p:cNvSpPr>
            <a:spLocks noGrp="1"/>
          </p:cNvSpPr>
          <p:nvPr>
            <p:ph type="body" sz="quarter" idx="13" hasCustomPrompt="1"/>
          </p:nvPr>
        </p:nvSpPr>
        <p:spPr>
          <a:xfrm>
            <a:off x="914401" y="5029199"/>
            <a:ext cx="5181599" cy="953147"/>
          </a:xfrm>
        </p:spPr>
        <p:txBody>
          <a:bodyPr anchor="t">
            <a:noAutofit/>
          </a:bodyPr>
          <a:lstStyle>
            <a:lvl1pPr marL="0" indent="0">
              <a:lnSpc>
                <a:spcPts val="2100"/>
              </a:lnSpc>
              <a:spcBef>
                <a:spcPts val="600"/>
              </a:spcBef>
              <a:buFont typeface="Arial" panose="020B0604020202020204" pitchFamily="34" charset="0"/>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marL="0" indent="0">
              <a:lnSpc>
                <a:spcPts val="2100"/>
              </a:lnSpc>
              <a:buFont typeface="Arial" panose="020B0604020202020204" pitchFamily="34" charset="0"/>
              <a:buNone/>
            </a:pPr>
            <a:r>
              <a:rPr lang="sv-SE" dirty="0"/>
              <a:t>Använd denna layout då du behöver maximal yta för texter, illustrationer och/eller bilder. Valfritt upplägg inom den vita rutan.</a:t>
            </a:r>
          </a:p>
        </p:txBody>
      </p:sp>
      <p:pic>
        <p:nvPicPr>
          <p:cNvPr id="8" name="Picture 8">
            <a:extLst>
              <a:ext uri="{FF2B5EF4-FFF2-40B4-BE49-F238E27FC236}">
                <a16:creationId xmlns:a16="http://schemas.microsoft.com/office/drawing/2014/main" id="{B78737AA-D0A1-EF4F-8E12-3D214AAB34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3" name="Platshållare för datum 2">
            <a:extLst>
              <a:ext uri="{FF2B5EF4-FFF2-40B4-BE49-F238E27FC236}">
                <a16:creationId xmlns:a16="http://schemas.microsoft.com/office/drawing/2014/main" id="{4FDDE453-9292-FE41-AE87-4E03DE619C4A}"/>
              </a:ext>
            </a:extLst>
          </p:cNvPr>
          <p:cNvSpPr>
            <a:spLocks noGrp="1"/>
          </p:cNvSpPr>
          <p:nvPr>
            <p:ph type="dt" sz="half" idx="14"/>
          </p:nvPr>
        </p:nvSpPr>
        <p:spPr/>
        <p:txBody>
          <a:bodyPr/>
          <a:lstStyle/>
          <a:p>
            <a:fld id="{8176BE31-210E-7A45-A189-8BC5F1E73F1F}" type="datetime4">
              <a:rPr lang="sv-SE" smtClean="0"/>
              <a:t>1 oktober 2026</a:t>
            </a:fld>
            <a:endParaRPr lang="sv-SE" dirty="0"/>
          </a:p>
        </p:txBody>
      </p:sp>
      <p:sp>
        <p:nvSpPr>
          <p:cNvPr id="4" name="Platshållare för sidfot 3">
            <a:extLst>
              <a:ext uri="{FF2B5EF4-FFF2-40B4-BE49-F238E27FC236}">
                <a16:creationId xmlns:a16="http://schemas.microsoft.com/office/drawing/2014/main" id="{5130B374-A21F-214F-A932-B72825A11B58}"/>
              </a:ext>
            </a:extLst>
          </p:cNvPr>
          <p:cNvSpPr>
            <a:spLocks noGrp="1"/>
          </p:cNvSpPr>
          <p:nvPr>
            <p:ph type="ftr" sz="quarter" idx="15"/>
          </p:nvPr>
        </p:nvSpPr>
        <p:spPr/>
        <p:txBody>
          <a:bodyPr/>
          <a:lstStyle/>
          <a:p>
            <a:endParaRPr lang="sv-SE" dirty="0"/>
          </a:p>
        </p:txBody>
      </p:sp>
      <p:sp>
        <p:nvSpPr>
          <p:cNvPr id="5" name="Platshållare för bildnummer 4">
            <a:extLst>
              <a:ext uri="{FF2B5EF4-FFF2-40B4-BE49-F238E27FC236}">
                <a16:creationId xmlns:a16="http://schemas.microsoft.com/office/drawing/2014/main" id="{90CA9068-BE1D-3D42-B47F-5BA8CB607FB4}"/>
              </a:ext>
            </a:extLst>
          </p:cNvPr>
          <p:cNvSpPr>
            <a:spLocks noGrp="1"/>
          </p:cNvSpPr>
          <p:nvPr>
            <p:ph type="sldNum" sz="quarter" idx="16"/>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3788375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 till vänster + 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102E8DF6-910E-7F4A-9A3B-72ACCCBF24A6}"/>
              </a:ext>
            </a:extLst>
          </p:cNvPr>
          <p:cNvSpPr>
            <a:spLocks noGrp="1"/>
          </p:cNvSpPr>
          <p:nvPr>
            <p:ph type="title" hasCustomPrompt="1"/>
          </p:nvPr>
        </p:nvSpPr>
        <p:spPr>
          <a:xfrm>
            <a:off x="6780006" y="561054"/>
            <a:ext cx="4623337" cy="1559571"/>
          </a:xfrm>
        </p:spPr>
        <p:txBody>
          <a:bodyPr anchor="b">
            <a:noAutofit/>
          </a:bodyPr>
          <a:lstStyle>
            <a:lvl1pPr>
              <a:defRPr sz="3200"/>
            </a:lvl1pPr>
          </a:lstStyle>
          <a:p>
            <a:r>
              <a:rPr lang="sv-SE" dirty="0"/>
              <a:t>KLICKA HÄR FÖR ATT ändra rubrik</a:t>
            </a:r>
          </a:p>
        </p:txBody>
      </p:sp>
      <p:sp>
        <p:nvSpPr>
          <p:cNvPr id="9" name="Platshållare för text 9">
            <a:extLst>
              <a:ext uri="{FF2B5EF4-FFF2-40B4-BE49-F238E27FC236}">
                <a16:creationId xmlns:a16="http://schemas.microsoft.com/office/drawing/2014/main" id="{C3A74346-AE40-CC40-9BED-E7CE7D92EFD6}"/>
              </a:ext>
            </a:extLst>
          </p:cNvPr>
          <p:cNvSpPr>
            <a:spLocks noGrp="1"/>
          </p:cNvSpPr>
          <p:nvPr>
            <p:ph type="body" sz="quarter" idx="13" hasCustomPrompt="1"/>
          </p:nvPr>
        </p:nvSpPr>
        <p:spPr>
          <a:xfrm>
            <a:off x="6780006" y="2212161"/>
            <a:ext cx="4623337" cy="3672301"/>
          </a:xfrm>
        </p:spPr>
        <p:txBody>
          <a:bodyPr>
            <a:noAutofit/>
          </a:bodyPr>
          <a:lstStyle>
            <a:lvl1pPr marL="0" indent="0">
              <a:lnSpc>
                <a:spcPts val="2100"/>
              </a:lnSpc>
              <a:spcBef>
                <a:spcPts val="600"/>
              </a:spcBef>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lvl="0"/>
            <a:r>
              <a:rPr lang="sv-SE" dirty="0"/>
              <a:t>Klicka här för att lägga till text</a:t>
            </a:r>
          </a:p>
        </p:txBody>
      </p:sp>
      <p:sp>
        <p:nvSpPr>
          <p:cNvPr id="12" name="Platshållare för bild 11">
            <a:extLst>
              <a:ext uri="{FF2B5EF4-FFF2-40B4-BE49-F238E27FC236}">
                <a16:creationId xmlns:a16="http://schemas.microsoft.com/office/drawing/2014/main" id="{1A7C9565-218B-3E45-9165-30E71D9B3931}"/>
              </a:ext>
            </a:extLst>
          </p:cNvPr>
          <p:cNvSpPr>
            <a:spLocks noGrp="1"/>
          </p:cNvSpPr>
          <p:nvPr>
            <p:ph type="pic" sz="quarter" idx="14" hasCustomPrompt="1"/>
          </p:nvPr>
        </p:nvSpPr>
        <p:spPr>
          <a:xfrm>
            <a:off x="-1" y="0"/>
            <a:ext cx="6096001" cy="6858000"/>
          </a:xfrm>
          <a:solidFill>
            <a:schemeClr val="accent6"/>
          </a:solidFill>
        </p:spPr>
        <p:txBody>
          <a:bodyPr/>
          <a:lstStyle>
            <a:lvl1pPr marL="0" indent="0">
              <a:buNone/>
              <a:defRPr sz="1400" b="1">
                <a:solidFill>
                  <a:schemeClr val="tx2"/>
                </a:solidFill>
              </a:defRPr>
            </a:lvl1pPr>
          </a:lstStyle>
          <a:p>
            <a:r>
              <a:rPr lang="sv-SE" dirty="0"/>
              <a:t>Plats för att placera en eller flera bilder</a:t>
            </a:r>
          </a:p>
        </p:txBody>
      </p:sp>
      <p:sp>
        <p:nvSpPr>
          <p:cNvPr id="10" name="Platshållare för datum 9">
            <a:extLst>
              <a:ext uri="{FF2B5EF4-FFF2-40B4-BE49-F238E27FC236}">
                <a16:creationId xmlns:a16="http://schemas.microsoft.com/office/drawing/2014/main" id="{73E8D4DE-A7BE-F34B-AB61-1943A80CEFAE}"/>
              </a:ext>
            </a:extLst>
          </p:cNvPr>
          <p:cNvSpPr>
            <a:spLocks noGrp="1"/>
          </p:cNvSpPr>
          <p:nvPr>
            <p:ph type="dt" sz="half" idx="15"/>
          </p:nvPr>
        </p:nvSpPr>
        <p:spPr/>
        <p:txBody>
          <a:bodyPr/>
          <a:lstStyle/>
          <a:p>
            <a:fld id="{797632D8-7D6A-0A45-B809-FA5B65EB172D}" type="datetime4">
              <a:rPr lang="sv-SE" smtClean="0"/>
              <a:t>1 oktober 2026</a:t>
            </a:fld>
            <a:endParaRPr lang="sv-SE" dirty="0"/>
          </a:p>
        </p:txBody>
      </p:sp>
      <p:sp>
        <p:nvSpPr>
          <p:cNvPr id="11" name="Platshållare för sidfot 10">
            <a:extLst>
              <a:ext uri="{FF2B5EF4-FFF2-40B4-BE49-F238E27FC236}">
                <a16:creationId xmlns:a16="http://schemas.microsoft.com/office/drawing/2014/main" id="{E84F00B3-BB9E-FE48-8B72-080C95CEE274}"/>
              </a:ext>
            </a:extLst>
          </p:cNvPr>
          <p:cNvSpPr>
            <a:spLocks noGrp="1"/>
          </p:cNvSpPr>
          <p:nvPr>
            <p:ph type="ftr" sz="quarter" idx="16"/>
          </p:nvPr>
        </p:nvSpPr>
        <p:spPr/>
        <p:txBody>
          <a:bodyPr/>
          <a:lstStyle/>
          <a:p>
            <a:endParaRPr lang="sv-SE" dirty="0"/>
          </a:p>
        </p:txBody>
      </p:sp>
      <p:sp>
        <p:nvSpPr>
          <p:cNvPr id="13" name="Platshållare för bildnummer 12">
            <a:extLst>
              <a:ext uri="{FF2B5EF4-FFF2-40B4-BE49-F238E27FC236}">
                <a16:creationId xmlns:a16="http://schemas.microsoft.com/office/drawing/2014/main" id="{AFDADCF9-45D8-8A41-B03D-AD51E88DFB8F}"/>
              </a:ext>
            </a:extLst>
          </p:cNvPr>
          <p:cNvSpPr>
            <a:spLocks noGrp="1"/>
          </p:cNvSpPr>
          <p:nvPr>
            <p:ph type="sldNum" sz="quarter" idx="17"/>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34446673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 till höger + 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102E8DF6-910E-7F4A-9A3B-72ACCCBF24A6}"/>
              </a:ext>
            </a:extLst>
          </p:cNvPr>
          <p:cNvSpPr>
            <a:spLocks noGrp="1"/>
          </p:cNvSpPr>
          <p:nvPr>
            <p:ph type="title" hasCustomPrompt="1"/>
          </p:nvPr>
        </p:nvSpPr>
        <p:spPr>
          <a:xfrm>
            <a:off x="763254" y="561054"/>
            <a:ext cx="4623337" cy="1559571"/>
          </a:xfrm>
        </p:spPr>
        <p:txBody>
          <a:bodyPr anchor="b">
            <a:noAutofit/>
          </a:bodyPr>
          <a:lstStyle>
            <a:lvl1pPr>
              <a:defRPr sz="3200"/>
            </a:lvl1pPr>
          </a:lstStyle>
          <a:p>
            <a:r>
              <a:rPr lang="sv-SE" dirty="0"/>
              <a:t>KLICKA HÄR FÖR ATT ändra rubrik</a:t>
            </a:r>
          </a:p>
        </p:txBody>
      </p:sp>
      <p:sp>
        <p:nvSpPr>
          <p:cNvPr id="9" name="Platshållare för text 9">
            <a:extLst>
              <a:ext uri="{FF2B5EF4-FFF2-40B4-BE49-F238E27FC236}">
                <a16:creationId xmlns:a16="http://schemas.microsoft.com/office/drawing/2014/main" id="{C3A74346-AE40-CC40-9BED-E7CE7D92EFD6}"/>
              </a:ext>
            </a:extLst>
          </p:cNvPr>
          <p:cNvSpPr>
            <a:spLocks noGrp="1"/>
          </p:cNvSpPr>
          <p:nvPr>
            <p:ph type="body" sz="quarter" idx="13" hasCustomPrompt="1"/>
          </p:nvPr>
        </p:nvSpPr>
        <p:spPr>
          <a:xfrm>
            <a:off x="763254" y="2212161"/>
            <a:ext cx="4623337" cy="3672301"/>
          </a:xfrm>
        </p:spPr>
        <p:txBody>
          <a:bodyPr>
            <a:noAutofit/>
          </a:bodyPr>
          <a:lstStyle>
            <a:lvl1pPr marL="0" indent="0">
              <a:lnSpc>
                <a:spcPts val="2100"/>
              </a:lnSpc>
              <a:spcBef>
                <a:spcPts val="600"/>
              </a:spcBef>
              <a:buNone/>
              <a:defRPr sz="1600"/>
            </a:lvl1pPr>
            <a:lvl2pPr marL="457200" indent="0">
              <a:lnSpc>
                <a:spcPts val="1900"/>
              </a:lnSpc>
              <a:buNone/>
              <a:defRPr sz="1600"/>
            </a:lvl2pPr>
            <a:lvl3pPr marL="914400" indent="0">
              <a:lnSpc>
                <a:spcPts val="1900"/>
              </a:lnSpc>
              <a:buNone/>
              <a:defRPr sz="1600"/>
            </a:lvl3pPr>
            <a:lvl4pPr marL="1371600" indent="0">
              <a:lnSpc>
                <a:spcPts val="1900"/>
              </a:lnSpc>
              <a:buNone/>
              <a:defRPr sz="1600"/>
            </a:lvl4pPr>
            <a:lvl5pPr marL="1828800" indent="0">
              <a:lnSpc>
                <a:spcPts val="1900"/>
              </a:lnSpc>
              <a:buNone/>
              <a:defRPr sz="1600"/>
            </a:lvl5pPr>
          </a:lstStyle>
          <a:p>
            <a:pPr lvl="0"/>
            <a:r>
              <a:rPr lang="sv-SE" dirty="0"/>
              <a:t>Klicka här för att lägga till text</a:t>
            </a:r>
          </a:p>
        </p:txBody>
      </p:sp>
      <p:sp>
        <p:nvSpPr>
          <p:cNvPr id="12" name="Platshållare för bild 11">
            <a:extLst>
              <a:ext uri="{FF2B5EF4-FFF2-40B4-BE49-F238E27FC236}">
                <a16:creationId xmlns:a16="http://schemas.microsoft.com/office/drawing/2014/main" id="{1A7C9565-218B-3E45-9165-30E71D9B3931}"/>
              </a:ext>
            </a:extLst>
          </p:cNvPr>
          <p:cNvSpPr>
            <a:spLocks noGrp="1"/>
          </p:cNvSpPr>
          <p:nvPr>
            <p:ph type="pic" sz="quarter" idx="14" hasCustomPrompt="1"/>
          </p:nvPr>
        </p:nvSpPr>
        <p:spPr>
          <a:xfrm>
            <a:off x="6096000" y="0"/>
            <a:ext cx="6096001" cy="6858000"/>
          </a:xfrm>
          <a:solidFill>
            <a:schemeClr val="accent6"/>
          </a:solidFill>
        </p:spPr>
        <p:txBody>
          <a:bodyPr/>
          <a:lstStyle>
            <a:lvl1pPr marL="0" indent="0">
              <a:buNone/>
              <a:defRPr sz="1400" b="1">
                <a:solidFill>
                  <a:schemeClr val="tx2"/>
                </a:solidFill>
              </a:defRPr>
            </a:lvl1pPr>
          </a:lstStyle>
          <a:p>
            <a:r>
              <a:rPr lang="sv-SE" dirty="0"/>
              <a:t>Plats för att placera en eller flera bilder</a:t>
            </a:r>
          </a:p>
        </p:txBody>
      </p:sp>
      <p:sp>
        <p:nvSpPr>
          <p:cNvPr id="2" name="Platshållare för datum 1">
            <a:extLst>
              <a:ext uri="{FF2B5EF4-FFF2-40B4-BE49-F238E27FC236}">
                <a16:creationId xmlns:a16="http://schemas.microsoft.com/office/drawing/2014/main" id="{681A2E77-6EC9-1E44-940C-093369A3CCD3}"/>
              </a:ext>
            </a:extLst>
          </p:cNvPr>
          <p:cNvSpPr>
            <a:spLocks noGrp="1"/>
          </p:cNvSpPr>
          <p:nvPr>
            <p:ph type="dt" sz="half" idx="15"/>
          </p:nvPr>
        </p:nvSpPr>
        <p:spPr/>
        <p:txBody>
          <a:bodyPr/>
          <a:lstStyle/>
          <a:p>
            <a:fld id="{F5B04636-EC5B-8C42-9186-BA7996D81AF8}" type="datetime4">
              <a:rPr lang="sv-SE" smtClean="0"/>
              <a:t>1 oktober 2026</a:t>
            </a:fld>
            <a:endParaRPr lang="sv-SE" dirty="0"/>
          </a:p>
        </p:txBody>
      </p:sp>
      <p:sp>
        <p:nvSpPr>
          <p:cNvPr id="3" name="Platshållare för sidfot 2">
            <a:extLst>
              <a:ext uri="{FF2B5EF4-FFF2-40B4-BE49-F238E27FC236}">
                <a16:creationId xmlns:a16="http://schemas.microsoft.com/office/drawing/2014/main" id="{F9EDEB9A-1B87-9640-9D94-67A8139B31C9}"/>
              </a:ext>
            </a:extLst>
          </p:cNvPr>
          <p:cNvSpPr>
            <a:spLocks noGrp="1"/>
          </p:cNvSpPr>
          <p:nvPr>
            <p:ph type="ftr" sz="quarter" idx="16"/>
          </p:nvPr>
        </p:nvSpPr>
        <p:spPr/>
        <p:txBody>
          <a:bodyPr/>
          <a:lstStyle/>
          <a:p>
            <a:endParaRPr lang="sv-SE" dirty="0"/>
          </a:p>
        </p:txBody>
      </p:sp>
      <p:sp>
        <p:nvSpPr>
          <p:cNvPr id="4" name="Platshållare för bildnummer 3">
            <a:extLst>
              <a:ext uri="{FF2B5EF4-FFF2-40B4-BE49-F238E27FC236}">
                <a16:creationId xmlns:a16="http://schemas.microsoft.com/office/drawing/2014/main" id="{EA42744D-384C-8D4D-A1B5-E91897BD96EA}"/>
              </a:ext>
            </a:extLst>
          </p:cNvPr>
          <p:cNvSpPr>
            <a:spLocks noGrp="1"/>
          </p:cNvSpPr>
          <p:nvPr>
            <p:ph type="sldNum" sz="quarter" idx="17"/>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21645611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mal bild, rubrik, 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102E8DF6-910E-7F4A-9A3B-72ACCCBF24A6}"/>
              </a:ext>
            </a:extLst>
          </p:cNvPr>
          <p:cNvSpPr>
            <a:spLocks noGrp="1"/>
          </p:cNvSpPr>
          <p:nvPr>
            <p:ph type="title" hasCustomPrompt="1"/>
          </p:nvPr>
        </p:nvSpPr>
        <p:spPr>
          <a:xfrm>
            <a:off x="5029201" y="555882"/>
            <a:ext cx="6035039" cy="1559571"/>
          </a:xfrm>
        </p:spPr>
        <p:txBody>
          <a:bodyPr anchor="b">
            <a:noAutofit/>
          </a:bodyPr>
          <a:lstStyle>
            <a:lvl1pPr>
              <a:defRPr sz="3200"/>
            </a:lvl1pPr>
          </a:lstStyle>
          <a:p>
            <a:r>
              <a:rPr lang="sv-SE" dirty="0"/>
              <a:t>KLICKA HÄR FÖR ATT ändra rubrik</a:t>
            </a:r>
          </a:p>
        </p:txBody>
      </p:sp>
      <p:sp>
        <p:nvSpPr>
          <p:cNvPr id="12" name="Platshållare för bild 11">
            <a:extLst>
              <a:ext uri="{FF2B5EF4-FFF2-40B4-BE49-F238E27FC236}">
                <a16:creationId xmlns:a16="http://schemas.microsoft.com/office/drawing/2014/main" id="{1A7C9565-218B-3E45-9165-30E71D9B3931}"/>
              </a:ext>
            </a:extLst>
          </p:cNvPr>
          <p:cNvSpPr>
            <a:spLocks noGrp="1"/>
          </p:cNvSpPr>
          <p:nvPr>
            <p:ph type="pic" sz="quarter" idx="14" hasCustomPrompt="1"/>
          </p:nvPr>
        </p:nvSpPr>
        <p:spPr>
          <a:xfrm>
            <a:off x="0" y="0"/>
            <a:ext cx="4445456" cy="6858000"/>
          </a:xfrm>
          <a:solidFill>
            <a:schemeClr val="accent6"/>
          </a:solidFill>
        </p:spPr>
        <p:txBody>
          <a:bodyPr/>
          <a:lstStyle>
            <a:lvl1pPr marL="0" indent="0">
              <a:buNone/>
              <a:defRPr sz="1400" b="1">
                <a:solidFill>
                  <a:schemeClr val="tx2"/>
                </a:solidFill>
              </a:defRPr>
            </a:lvl1pPr>
          </a:lstStyle>
          <a:p>
            <a:r>
              <a:rPr lang="sv-SE" dirty="0"/>
              <a:t>Plats för bild</a:t>
            </a:r>
          </a:p>
        </p:txBody>
      </p:sp>
      <p:sp>
        <p:nvSpPr>
          <p:cNvPr id="3" name="Platshållare för text 2">
            <a:extLst>
              <a:ext uri="{FF2B5EF4-FFF2-40B4-BE49-F238E27FC236}">
                <a16:creationId xmlns:a16="http://schemas.microsoft.com/office/drawing/2014/main" id="{E71B5645-118A-8C4F-B21D-773A6A8DB850}"/>
              </a:ext>
            </a:extLst>
          </p:cNvPr>
          <p:cNvSpPr>
            <a:spLocks noGrp="1"/>
          </p:cNvSpPr>
          <p:nvPr>
            <p:ph type="body" sz="quarter" idx="15" hasCustomPrompt="1"/>
          </p:nvPr>
        </p:nvSpPr>
        <p:spPr>
          <a:xfrm>
            <a:off x="5029200" y="2212161"/>
            <a:ext cx="6035040" cy="3680639"/>
          </a:xfrm>
        </p:spPr>
        <p:txBody>
          <a:bodyPr>
            <a:noAutofit/>
          </a:bodyPr>
          <a:lstStyle>
            <a:lvl1pPr marL="0" indent="0">
              <a:lnSpc>
                <a:spcPts val="2100"/>
              </a:lnSpc>
              <a:spcBef>
                <a:spcPts val="600"/>
              </a:spcBef>
              <a:buNone/>
              <a:defRPr sz="1600"/>
            </a:lvl1pPr>
            <a:lvl2pPr marL="457200" indent="0">
              <a:lnSpc>
                <a:spcPts val="2100"/>
              </a:lnSpc>
              <a:spcBef>
                <a:spcPts val="600"/>
              </a:spcBef>
              <a:buNone/>
              <a:defRPr sz="1600"/>
            </a:lvl2pPr>
            <a:lvl3pPr marL="914400" indent="0">
              <a:lnSpc>
                <a:spcPts val="2100"/>
              </a:lnSpc>
              <a:spcBef>
                <a:spcPts val="600"/>
              </a:spcBef>
              <a:buNone/>
              <a:defRPr sz="1600"/>
            </a:lvl3pPr>
            <a:lvl4pPr marL="1371600" indent="0">
              <a:lnSpc>
                <a:spcPts val="2100"/>
              </a:lnSpc>
              <a:spcBef>
                <a:spcPts val="600"/>
              </a:spcBef>
              <a:buNone/>
              <a:defRPr sz="1600"/>
            </a:lvl4pPr>
            <a:lvl5pPr marL="1828800" indent="0">
              <a:lnSpc>
                <a:spcPts val="2100"/>
              </a:lnSpc>
              <a:spcBef>
                <a:spcPts val="600"/>
              </a:spcBef>
              <a:buNone/>
              <a:defRPr sz="1600"/>
            </a:lvl5pPr>
          </a:lstStyle>
          <a:p>
            <a:pPr lvl="0"/>
            <a:r>
              <a:rPr lang="sv-SE" dirty="0"/>
              <a:t>Klicka här för att lägga till text</a:t>
            </a:r>
          </a:p>
        </p:txBody>
      </p:sp>
      <p:sp>
        <p:nvSpPr>
          <p:cNvPr id="6" name="Platshållare för datum 5">
            <a:extLst>
              <a:ext uri="{FF2B5EF4-FFF2-40B4-BE49-F238E27FC236}">
                <a16:creationId xmlns:a16="http://schemas.microsoft.com/office/drawing/2014/main" id="{433E050D-9D67-8C47-9964-0F3E224FA1AA}"/>
              </a:ext>
            </a:extLst>
          </p:cNvPr>
          <p:cNvSpPr>
            <a:spLocks noGrp="1"/>
          </p:cNvSpPr>
          <p:nvPr>
            <p:ph type="dt" sz="half" idx="16"/>
          </p:nvPr>
        </p:nvSpPr>
        <p:spPr/>
        <p:txBody>
          <a:bodyPr/>
          <a:lstStyle/>
          <a:p>
            <a:fld id="{797632D8-7D6A-0A45-B809-FA5B65EB172D}" type="datetime4">
              <a:rPr lang="sv-SE" smtClean="0"/>
              <a:t>1 oktober 2026</a:t>
            </a:fld>
            <a:endParaRPr lang="sv-SE" dirty="0"/>
          </a:p>
        </p:txBody>
      </p:sp>
      <p:sp>
        <p:nvSpPr>
          <p:cNvPr id="7" name="Platshållare för sidfot 6">
            <a:extLst>
              <a:ext uri="{FF2B5EF4-FFF2-40B4-BE49-F238E27FC236}">
                <a16:creationId xmlns:a16="http://schemas.microsoft.com/office/drawing/2014/main" id="{35C19642-CF2B-B84D-BBCE-E4608D70BFC1}"/>
              </a:ext>
            </a:extLst>
          </p:cNvPr>
          <p:cNvSpPr>
            <a:spLocks noGrp="1"/>
          </p:cNvSpPr>
          <p:nvPr>
            <p:ph type="ftr" sz="quarter" idx="17"/>
          </p:nvPr>
        </p:nvSpPr>
        <p:spPr/>
        <p:txBody>
          <a:bodyPr/>
          <a:lstStyle/>
          <a:p>
            <a:endParaRPr lang="sv-SE" dirty="0"/>
          </a:p>
        </p:txBody>
      </p:sp>
      <p:sp>
        <p:nvSpPr>
          <p:cNvPr id="9" name="Platshållare för bildnummer 8">
            <a:extLst>
              <a:ext uri="{FF2B5EF4-FFF2-40B4-BE49-F238E27FC236}">
                <a16:creationId xmlns:a16="http://schemas.microsoft.com/office/drawing/2014/main" id="{5D964DE4-AEDC-D042-81BB-3B78DB308DE8}"/>
              </a:ext>
            </a:extLst>
          </p:cNvPr>
          <p:cNvSpPr>
            <a:spLocks noGrp="1"/>
          </p:cNvSpPr>
          <p:nvPr>
            <p:ph type="sldNum" sz="quarter" idx="18"/>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28720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mal bild, rubrik, text">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102E8DF6-910E-7F4A-9A3B-72ACCCBF24A6}"/>
              </a:ext>
            </a:extLst>
          </p:cNvPr>
          <p:cNvSpPr>
            <a:spLocks noGrp="1"/>
          </p:cNvSpPr>
          <p:nvPr>
            <p:ph type="title" hasCustomPrompt="1"/>
          </p:nvPr>
        </p:nvSpPr>
        <p:spPr>
          <a:xfrm>
            <a:off x="770371" y="555882"/>
            <a:ext cx="6035039" cy="1559571"/>
          </a:xfrm>
        </p:spPr>
        <p:txBody>
          <a:bodyPr anchor="b">
            <a:noAutofit/>
          </a:bodyPr>
          <a:lstStyle>
            <a:lvl1pPr>
              <a:defRPr sz="3200"/>
            </a:lvl1pPr>
          </a:lstStyle>
          <a:p>
            <a:r>
              <a:rPr lang="sv-SE" dirty="0"/>
              <a:t>KLICKA HÄR FÖR ATT ändra rubrik</a:t>
            </a:r>
          </a:p>
        </p:txBody>
      </p:sp>
      <p:sp>
        <p:nvSpPr>
          <p:cNvPr id="12" name="Platshållare för bild 11">
            <a:extLst>
              <a:ext uri="{FF2B5EF4-FFF2-40B4-BE49-F238E27FC236}">
                <a16:creationId xmlns:a16="http://schemas.microsoft.com/office/drawing/2014/main" id="{1A7C9565-218B-3E45-9165-30E71D9B3931}"/>
              </a:ext>
            </a:extLst>
          </p:cNvPr>
          <p:cNvSpPr>
            <a:spLocks noGrp="1"/>
          </p:cNvSpPr>
          <p:nvPr>
            <p:ph type="pic" sz="quarter" idx="14" hasCustomPrompt="1"/>
          </p:nvPr>
        </p:nvSpPr>
        <p:spPr>
          <a:xfrm>
            <a:off x="7746544" y="0"/>
            <a:ext cx="4445456" cy="6858000"/>
          </a:xfrm>
          <a:solidFill>
            <a:schemeClr val="accent6"/>
          </a:solidFill>
        </p:spPr>
        <p:txBody>
          <a:bodyPr/>
          <a:lstStyle>
            <a:lvl1pPr marL="0" indent="0">
              <a:buNone/>
              <a:defRPr sz="1400" b="1">
                <a:solidFill>
                  <a:schemeClr val="tx2"/>
                </a:solidFill>
              </a:defRPr>
            </a:lvl1pPr>
          </a:lstStyle>
          <a:p>
            <a:r>
              <a:rPr lang="sv-SE" dirty="0"/>
              <a:t>Plats för bild</a:t>
            </a:r>
          </a:p>
        </p:txBody>
      </p:sp>
      <p:sp>
        <p:nvSpPr>
          <p:cNvPr id="3" name="Platshållare för text 2">
            <a:extLst>
              <a:ext uri="{FF2B5EF4-FFF2-40B4-BE49-F238E27FC236}">
                <a16:creationId xmlns:a16="http://schemas.microsoft.com/office/drawing/2014/main" id="{E71B5645-118A-8C4F-B21D-773A6A8DB850}"/>
              </a:ext>
            </a:extLst>
          </p:cNvPr>
          <p:cNvSpPr>
            <a:spLocks noGrp="1"/>
          </p:cNvSpPr>
          <p:nvPr>
            <p:ph type="body" sz="quarter" idx="15" hasCustomPrompt="1"/>
          </p:nvPr>
        </p:nvSpPr>
        <p:spPr>
          <a:xfrm>
            <a:off x="770371" y="2212161"/>
            <a:ext cx="6035040" cy="3680639"/>
          </a:xfrm>
        </p:spPr>
        <p:txBody>
          <a:bodyPr>
            <a:noAutofit/>
          </a:bodyPr>
          <a:lstStyle>
            <a:lvl1pPr marL="0" indent="0">
              <a:lnSpc>
                <a:spcPts val="2100"/>
              </a:lnSpc>
              <a:spcBef>
                <a:spcPts val="600"/>
              </a:spcBef>
              <a:buNone/>
              <a:defRPr sz="1600"/>
            </a:lvl1pPr>
            <a:lvl2pPr marL="457200" indent="0">
              <a:lnSpc>
                <a:spcPts val="2100"/>
              </a:lnSpc>
              <a:spcBef>
                <a:spcPts val="600"/>
              </a:spcBef>
              <a:buNone/>
              <a:defRPr sz="1600"/>
            </a:lvl2pPr>
            <a:lvl3pPr marL="914400" indent="0">
              <a:lnSpc>
                <a:spcPts val="2100"/>
              </a:lnSpc>
              <a:spcBef>
                <a:spcPts val="600"/>
              </a:spcBef>
              <a:buNone/>
              <a:defRPr sz="1600"/>
            </a:lvl3pPr>
            <a:lvl4pPr marL="1371600" indent="0">
              <a:lnSpc>
                <a:spcPts val="2100"/>
              </a:lnSpc>
              <a:spcBef>
                <a:spcPts val="600"/>
              </a:spcBef>
              <a:buNone/>
              <a:defRPr sz="1600"/>
            </a:lvl4pPr>
            <a:lvl5pPr marL="1828800" indent="0">
              <a:lnSpc>
                <a:spcPts val="2100"/>
              </a:lnSpc>
              <a:spcBef>
                <a:spcPts val="600"/>
              </a:spcBef>
              <a:buNone/>
              <a:defRPr sz="1600"/>
            </a:lvl5pPr>
          </a:lstStyle>
          <a:p>
            <a:pPr lvl="0"/>
            <a:r>
              <a:rPr lang="sv-SE" dirty="0"/>
              <a:t>Klicka här för att lägga till text</a:t>
            </a:r>
          </a:p>
        </p:txBody>
      </p:sp>
      <p:sp>
        <p:nvSpPr>
          <p:cNvPr id="2" name="Platshållare för datum 1">
            <a:extLst>
              <a:ext uri="{FF2B5EF4-FFF2-40B4-BE49-F238E27FC236}">
                <a16:creationId xmlns:a16="http://schemas.microsoft.com/office/drawing/2014/main" id="{AC03BA76-FD12-8D49-BADC-348BDDD60D78}"/>
              </a:ext>
            </a:extLst>
          </p:cNvPr>
          <p:cNvSpPr>
            <a:spLocks noGrp="1"/>
          </p:cNvSpPr>
          <p:nvPr>
            <p:ph type="dt" sz="half" idx="16"/>
          </p:nvPr>
        </p:nvSpPr>
        <p:spPr/>
        <p:txBody>
          <a:bodyPr/>
          <a:lstStyle/>
          <a:p>
            <a:fld id="{797632D8-7D6A-0A45-B809-FA5B65EB172D}" type="datetime4">
              <a:rPr lang="sv-SE" smtClean="0"/>
              <a:t>1 oktober 2026</a:t>
            </a:fld>
            <a:endParaRPr lang="sv-SE" dirty="0"/>
          </a:p>
        </p:txBody>
      </p:sp>
      <p:sp>
        <p:nvSpPr>
          <p:cNvPr id="4" name="Platshållare för sidfot 3">
            <a:extLst>
              <a:ext uri="{FF2B5EF4-FFF2-40B4-BE49-F238E27FC236}">
                <a16:creationId xmlns:a16="http://schemas.microsoft.com/office/drawing/2014/main" id="{2AAF54F6-1DDC-C745-A129-D47697E2BFE0}"/>
              </a:ext>
            </a:extLst>
          </p:cNvPr>
          <p:cNvSpPr>
            <a:spLocks noGrp="1"/>
          </p:cNvSpPr>
          <p:nvPr>
            <p:ph type="ftr" sz="quarter" idx="17"/>
          </p:nvPr>
        </p:nvSpPr>
        <p:spPr/>
        <p:txBody>
          <a:bodyPr/>
          <a:lstStyle/>
          <a:p>
            <a:endParaRPr lang="sv-SE" dirty="0"/>
          </a:p>
        </p:txBody>
      </p:sp>
      <p:sp>
        <p:nvSpPr>
          <p:cNvPr id="5" name="Platshållare för bildnummer 4">
            <a:extLst>
              <a:ext uri="{FF2B5EF4-FFF2-40B4-BE49-F238E27FC236}">
                <a16:creationId xmlns:a16="http://schemas.microsoft.com/office/drawing/2014/main" id="{7FBB00EF-A1B8-FC44-ADCF-6DC8A51306C2}"/>
              </a:ext>
            </a:extLst>
          </p:cNvPr>
          <p:cNvSpPr>
            <a:spLocks noGrp="1"/>
          </p:cNvSpPr>
          <p:nvPr>
            <p:ph type="sldNum" sz="quarter" idx="18"/>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1676374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ilm med rubrik">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515A167D-4062-764A-99D1-0515AA4F89C3}"/>
              </a:ext>
            </a:extLst>
          </p:cNvPr>
          <p:cNvSpPr/>
          <p:nvPr userDrawn="1"/>
        </p:nvSpPr>
        <p:spPr>
          <a:xfrm>
            <a:off x="200527" y="180975"/>
            <a:ext cx="11798968" cy="6477000"/>
          </a:xfrm>
          <a:prstGeom prst="rect">
            <a:avLst/>
          </a:prstGeom>
          <a:solidFill>
            <a:srgbClr val="EEE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sp>
        <p:nvSpPr>
          <p:cNvPr id="5" name="Rubrik 4">
            <a:extLst>
              <a:ext uri="{FF2B5EF4-FFF2-40B4-BE49-F238E27FC236}">
                <a16:creationId xmlns:a16="http://schemas.microsoft.com/office/drawing/2014/main" id="{C7B1BF28-2C1D-7E4D-BF88-C48F77BB84CE}"/>
              </a:ext>
            </a:extLst>
          </p:cNvPr>
          <p:cNvSpPr>
            <a:spLocks noGrp="1"/>
          </p:cNvSpPr>
          <p:nvPr>
            <p:ph type="title" hasCustomPrompt="1"/>
          </p:nvPr>
        </p:nvSpPr>
        <p:spPr>
          <a:xfrm>
            <a:off x="1414377" y="559943"/>
            <a:ext cx="9309198" cy="512873"/>
          </a:xfrm>
        </p:spPr>
        <p:txBody>
          <a:bodyPr/>
          <a:lstStyle>
            <a:lvl1pPr>
              <a:defRPr sz="2000">
                <a:solidFill>
                  <a:schemeClr val="accent4"/>
                </a:solidFill>
              </a:defRPr>
            </a:lvl1pPr>
          </a:lstStyle>
          <a:p>
            <a:r>
              <a:rPr lang="sv-SE" dirty="0"/>
              <a:t>Plats för eventuell rubrik</a:t>
            </a:r>
          </a:p>
        </p:txBody>
      </p:sp>
      <p:pic>
        <p:nvPicPr>
          <p:cNvPr id="7" name="Picture 8">
            <a:extLst>
              <a:ext uri="{FF2B5EF4-FFF2-40B4-BE49-F238E27FC236}">
                <a16:creationId xmlns:a16="http://schemas.microsoft.com/office/drawing/2014/main" id="{5AED364B-7007-604B-8288-AC4457CD6D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3" name="Platshållare för media 2">
            <a:extLst>
              <a:ext uri="{FF2B5EF4-FFF2-40B4-BE49-F238E27FC236}">
                <a16:creationId xmlns:a16="http://schemas.microsoft.com/office/drawing/2014/main" id="{3AEE24D0-7E70-9842-BD18-4648812A105C}"/>
              </a:ext>
            </a:extLst>
          </p:cNvPr>
          <p:cNvSpPr>
            <a:spLocks noGrp="1"/>
          </p:cNvSpPr>
          <p:nvPr>
            <p:ph type="media" sz="quarter" idx="15" hasCustomPrompt="1"/>
          </p:nvPr>
        </p:nvSpPr>
        <p:spPr>
          <a:xfrm>
            <a:off x="1468424" y="1125399"/>
            <a:ext cx="9255151" cy="4916221"/>
          </a:xfrm>
          <a:solidFill>
            <a:schemeClr val="bg1"/>
          </a:solidFill>
        </p:spPr>
        <p:txBody>
          <a:bodyPr/>
          <a:lstStyle>
            <a:lvl1pPr marL="0" indent="0">
              <a:buNone/>
              <a:defRPr sz="1400" b="1">
                <a:solidFill>
                  <a:schemeClr val="accent4"/>
                </a:solidFill>
              </a:defRPr>
            </a:lvl1pPr>
          </a:lstStyle>
          <a:p>
            <a:r>
              <a:rPr lang="sv-SE" dirty="0"/>
              <a:t>Plats för film</a:t>
            </a:r>
          </a:p>
        </p:txBody>
      </p:sp>
      <p:sp>
        <p:nvSpPr>
          <p:cNvPr id="2" name="Platshållare för datum 1">
            <a:extLst>
              <a:ext uri="{FF2B5EF4-FFF2-40B4-BE49-F238E27FC236}">
                <a16:creationId xmlns:a16="http://schemas.microsoft.com/office/drawing/2014/main" id="{D3713083-EC89-344A-8CA6-81B68AE3240F}"/>
              </a:ext>
            </a:extLst>
          </p:cNvPr>
          <p:cNvSpPr>
            <a:spLocks noGrp="1"/>
          </p:cNvSpPr>
          <p:nvPr>
            <p:ph type="dt" sz="half" idx="16"/>
          </p:nvPr>
        </p:nvSpPr>
        <p:spPr/>
        <p:txBody>
          <a:bodyPr/>
          <a:lstStyle/>
          <a:p>
            <a:fld id="{797632D8-7D6A-0A45-B809-FA5B65EB172D}" type="datetime4">
              <a:rPr lang="sv-SE" smtClean="0"/>
              <a:t>1 oktober 2026</a:t>
            </a:fld>
            <a:endParaRPr lang="sv-SE" dirty="0"/>
          </a:p>
        </p:txBody>
      </p:sp>
      <p:sp>
        <p:nvSpPr>
          <p:cNvPr id="4" name="Platshållare för sidfot 3">
            <a:extLst>
              <a:ext uri="{FF2B5EF4-FFF2-40B4-BE49-F238E27FC236}">
                <a16:creationId xmlns:a16="http://schemas.microsoft.com/office/drawing/2014/main" id="{F416EC11-E46B-9E45-A762-D7D2003EB2A8}"/>
              </a:ext>
            </a:extLst>
          </p:cNvPr>
          <p:cNvSpPr>
            <a:spLocks noGrp="1"/>
          </p:cNvSpPr>
          <p:nvPr>
            <p:ph type="ftr" sz="quarter" idx="17"/>
          </p:nvPr>
        </p:nvSpPr>
        <p:spPr/>
        <p:txBody>
          <a:bodyPr/>
          <a:lstStyle/>
          <a:p>
            <a:endParaRPr lang="sv-SE" dirty="0"/>
          </a:p>
        </p:txBody>
      </p:sp>
      <p:sp>
        <p:nvSpPr>
          <p:cNvPr id="8" name="Platshållare för bildnummer 7">
            <a:extLst>
              <a:ext uri="{FF2B5EF4-FFF2-40B4-BE49-F238E27FC236}">
                <a16:creationId xmlns:a16="http://schemas.microsoft.com/office/drawing/2014/main" id="{3BFCE5E0-3B52-E644-8D8A-B3722A5BEFDD}"/>
              </a:ext>
            </a:extLst>
          </p:cNvPr>
          <p:cNvSpPr>
            <a:spLocks noGrp="1"/>
          </p:cNvSpPr>
          <p:nvPr>
            <p:ph type="sldNum" sz="quarter" idx="18"/>
          </p:nvPr>
        </p:nvSpPr>
        <p:spPr/>
        <p:txBody>
          <a:body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2116334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tfallande bild + textbox till vänster">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38357790-B0C3-8B4A-90BC-F70061FC428E}"/>
              </a:ext>
            </a:extLst>
          </p:cNvPr>
          <p:cNvSpPr>
            <a:spLocks noGrp="1"/>
          </p:cNvSpPr>
          <p:nvPr>
            <p:ph type="pic" idx="1" hasCustomPrompt="1"/>
          </p:nvPr>
        </p:nvSpPr>
        <p:spPr>
          <a:xfrm>
            <a:off x="0" y="0"/>
            <a:ext cx="12192000" cy="6858000"/>
          </a:xfrm>
          <a:solidFill>
            <a:schemeClr val="accent6"/>
          </a:solidFill>
        </p:spPr>
        <p:txBody>
          <a:bodyPr/>
          <a:lstStyle>
            <a:lvl1pPr marL="0" indent="0">
              <a:buNone/>
              <a:defRPr sz="12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Plats för utfallande bild. Markera denna bildruta &gt; Välj Infoga i menyn &gt; Bild /Bild från fil</a:t>
            </a:r>
          </a:p>
        </p:txBody>
      </p:sp>
      <p:pic>
        <p:nvPicPr>
          <p:cNvPr id="8" name="Picture 8">
            <a:extLst>
              <a:ext uri="{FF2B5EF4-FFF2-40B4-BE49-F238E27FC236}">
                <a16:creationId xmlns:a16="http://schemas.microsoft.com/office/drawing/2014/main" id="{4B82CE51-4272-C84C-AB79-1D1F7AF1C5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13" name="Platshållare för text 3">
            <a:extLst>
              <a:ext uri="{FF2B5EF4-FFF2-40B4-BE49-F238E27FC236}">
                <a16:creationId xmlns:a16="http://schemas.microsoft.com/office/drawing/2014/main" id="{6A5C5D23-9069-8448-9230-FAE8D0F75AE7}"/>
              </a:ext>
            </a:extLst>
          </p:cNvPr>
          <p:cNvSpPr>
            <a:spLocks noGrp="1"/>
          </p:cNvSpPr>
          <p:nvPr>
            <p:ph type="body" sz="half" idx="10" hasCustomPrompt="1"/>
          </p:nvPr>
        </p:nvSpPr>
        <p:spPr>
          <a:xfrm>
            <a:off x="791897" y="2069023"/>
            <a:ext cx="6588125" cy="3693137"/>
          </a:xfrm>
          <a:solidFill>
            <a:schemeClr val="bg1">
              <a:alpha val="90000"/>
            </a:schemeClr>
          </a:solidFill>
        </p:spPr>
        <p:txBody>
          <a:bodyPr lIns="432000" tIns="46800" rIns="432000" bIns="432000"/>
          <a:lstStyle>
            <a:lvl1pPr marL="0" marR="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a:pPr>
            <a:r>
              <a:rPr lang="sv-SE" dirty="0"/>
              <a:t>Klicka här för att lägga till text</a:t>
            </a:r>
          </a:p>
        </p:txBody>
      </p:sp>
      <p:sp>
        <p:nvSpPr>
          <p:cNvPr id="5" name="Rubrik 4">
            <a:extLst>
              <a:ext uri="{FF2B5EF4-FFF2-40B4-BE49-F238E27FC236}">
                <a16:creationId xmlns:a16="http://schemas.microsoft.com/office/drawing/2014/main" id="{1B803FC9-89D0-614B-AEFD-2E0FB008E8D8}"/>
              </a:ext>
            </a:extLst>
          </p:cNvPr>
          <p:cNvSpPr>
            <a:spLocks noGrp="1"/>
          </p:cNvSpPr>
          <p:nvPr>
            <p:ph type="title" hasCustomPrompt="1"/>
          </p:nvPr>
        </p:nvSpPr>
        <p:spPr>
          <a:xfrm>
            <a:off x="791898" y="1085654"/>
            <a:ext cx="6588124" cy="983369"/>
          </a:xfrm>
          <a:solidFill>
            <a:schemeClr val="bg1">
              <a:alpha val="90000"/>
            </a:schemeClr>
          </a:solidFill>
        </p:spPr>
        <p:txBody>
          <a:bodyPr lIns="468000" tIns="396000" rIns="360000" bIns="46800" anchor="t"/>
          <a:lstStyle>
            <a:lvl1pPr>
              <a:defRPr sz="3200"/>
            </a:lvl1pPr>
          </a:lstStyle>
          <a:p>
            <a:r>
              <a:rPr lang="sv-SE" dirty="0"/>
              <a:t>Ange kort rubrik här</a:t>
            </a:r>
          </a:p>
        </p:txBody>
      </p:sp>
    </p:spTree>
    <p:extLst>
      <p:ext uri="{BB962C8B-B14F-4D97-AF65-F5344CB8AC3E}">
        <p14:creationId xmlns:p14="http://schemas.microsoft.com/office/powerpoint/2010/main" val="5471890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Utfallande bild + textbox till höger">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38357790-B0C3-8B4A-90BC-F70061FC428E}"/>
              </a:ext>
            </a:extLst>
          </p:cNvPr>
          <p:cNvSpPr>
            <a:spLocks noGrp="1"/>
          </p:cNvSpPr>
          <p:nvPr>
            <p:ph type="pic" idx="1" hasCustomPrompt="1"/>
          </p:nvPr>
        </p:nvSpPr>
        <p:spPr>
          <a:xfrm>
            <a:off x="0" y="0"/>
            <a:ext cx="12192000" cy="6858000"/>
          </a:xfrm>
          <a:solidFill>
            <a:schemeClr val="accent6"/>
          </a:solidFill>
        </p:spPr>
        <p:txBody>
          <a:bodyPr/>
          <a:lstStyle>
            <a:lvl1pPr marL="0" indent="0">
              <a:buNone/>
              <a:defRPr sz="14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Plats för utfallande bild. Markera denna bildruta &gt; Välj Infoga i menyn &gt; Bild /Bild från fil</a:t>
            </a:r>
          </a:p>
        </p:txBody>
      </p:sp>
      <p:sp>
        <p:nvSpPr>
          <p:cNvPr id="5" name="Rektangel 4">
            <a:extLst>
              <a:ext uri="{FF2B5EF4-FFF2-40B4-BE49-F238E27FC236}">
                <a16:creationId xmlns:a16="http://schemas.microsoft.com/office/drawing/2014/main" id="{5D600C56-44A0-E44C-AEC9-A6F54DF1C4B8}"/>
              </a:ext>
            </a:extLst>
          </p:cNvPr>
          <p:cNvSpPr/>
          <p:nvPr userDrawn="1"/>
        </p:nvSpPr>
        <p:spPr>
          <a:xfrm>
            <a:off x="12310533" y="1094416"/>
            <a:ext cx="6588125" cy="466916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Picture 8">
            <a:extLst>
              <a:ext uri="{FF2B5EF4-FFF2-40B4-BE49-F238E27FC236}">
                <a16:creationId xmlns:a16="http://schemas.microsoft.com/office/drawing/2014/main" id="{4B82CE51-4272-C84C-AB79-1D1F7AF1C5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11" name="Platshållare för text 3">
            <a:extLst>
              <a:ext uri="{FF2B5EF4-FFF2-40B4-BE49-F238E27FC236}">
                <a16:creationId xmlns:a16="http://schemas.microsoft.com/office/drawing/2014/main" id="{F9093E01-A42C-2546-9484-C9B3D5602127}"/>
              </a:ext>
            </a:extLst>
          </p:cNvPr>
          <p:cNvSpPr>
            <a:spLocks noGrp="1"/>
          </p:cNvSpPr>
          <p:nvPr>
            <p:ph type="body" sz="half" idx="10" hasCustomPrompt="1"/>
          </p:nvPr>
        </p:nvSpPr>
        <p:spPr>
          <a:xfrm>
            <a:off x="4813563" y="2069023"/>
            <a:ext cx="6588125" cy="3693137"/>
          </a:xfrm>
          <a:solidFill>
            <a:schemeClr val="bg1">
              <a:alpha val="90000"/>
            </a:schemeClr>
          </a:solidFill>
        </p:spPr>
        <p:txBody>
          <a:bodyPr lIns="432000" tIns="46800" rIns="432000" bIns="432000"/>
          <a:lstStyle>
            <a:lvl1pPr marL="0" marR="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a:pPr>
            <a:r>
              <a:rPr lang="sv-SE" dirty="0"/>
              <a:t>Klicka här för att lägga till text</a:t>
            </a:r>
          </a:p>
        </p:txBody>
      </p:sp>
      <p:sp>
        <p:nvSpPr>
          <p:cNvPr id="12" name="Rubrik 4">
            <a:extLst>
              <a:ext uri="{FF2B5EF4-FFF2-40B4-BE49-F238E27FC236}">
                <a16:creationId xmlns:a16="http://schemas.microsoft.com/office/drawing/2014/main" id="{1F2B703C-4ED8-A846-8640-1BE6DE8D3723}"/>
              </a:ext>
            </a:extLst>
          </p:cNvPr>
          <p:cNvSpPr>
            <a:spLocks noGrp="1"/>
          </p:cNvSpPr>
          <p:nvPr>
            <p:ph type="title" hasCustomPrompt="1"/>
          </p:nvPr>
        </p:nvSpPr>
        <p:spPr>
          <a:xfrm>
            <a:off x="4813563" y="1085654"/>
            <a:ext cx="6588124" cy="983369"/>
          </a:xfrm>
          <a:solidFill>
            <a:schemeClr val="bg1">
              <a:alpha val="90000"/>
            </a:schemeClr>
          </a:solidFill>
        </p:spPr>
        <p:txBody>
          <a:bodyPr lIns="468000" tIns="396000" rIns="360000" bIns="46800" anchor="t"/>
          <a:lstStyle>
            <a:lvl1pPr>
              <a:defRPr sz="3200"/>
            </a:lvl1pPr>
          </a:lstStyle>
          <a:p>
            <a:r>
              <a:rPr lang="sv-SE" dirty="0"/>
              <a:t>Ange kort rubrik här</a:t>
            </a:r>
          </a:p>
        </p:txBody>
      </p:sp>
    </p:spTree>
    <p:extLst>
      <p:ext uri="{BB962C8B-B14F-4D97-AF65-F5344CB8AC3E}">
        <p14:creationId xmlns:p14="http://schemas.microsoft.com/office/powerpoint/2010/main" val="1595725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utbi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62B8582D-0DBD-934B-B7C1-CB3975734316}"/>
              </a:ext>
            </a:extLst>
          </p:cNvPr>
          <p:cNvSpPr/>
          <p:nvPr userDrawn="1"/>
        </p:nvSpPr>
        <p:spPr>
          <a:xfrm>
            <a:off x="200527" y="180975"/>
            <a:ext cx="11798968" cy="647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dirty="0">
              <a:latin typeface="Arial" panose="020B0604020202020204" pitchFamily="34" charset="0"/>
            </a:endParaRPr>
          </a:p>
        </p:txBody>
      </p:sp>
      <p:pic>
        <p:nvPicPr>
          <p:cNvPr id="7" name="Picture 4">
            <a:extLst>
              <a:ext uri="{FF2B5EF4-FFF2-40B4-BE49-F238E27FC236}">
                <a16:creationId xmlns:a16="http://schemas.microsoft.com/office/drawing/2014/main" id="{49312E56-3740-AA41-882D-ABD9BC8B79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51522" y="2384568"/>
            <a:ext cx="2839875" cy="1462744"/>
          </a:xfrm>
          <a:prstGeom prst="rect">
            <a:avLst/>
          </a:prstGeom>
        </p:spPr>
      </p:pic>
    </p:spTree>
    <p:extLst>
      <p:ext uri="{BB962C8B-B14F-4D97-AF65-F5344CB8AC3E}">
        <p14:creationId xmlns:p14="http://schemas.microsoft.com/office/powerpoint/2010/main" val="4202382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9C9E1F-5EE2-48A4-B85F-19AFE6FFD4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BC76885-44CB-4D90-9DF8-CBE45DE74F4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49AB8E5-A24C-42E9-A0D5-F5261746E487}"/>
              </a:ext>
            </a:extLst>
          </p:cNvPr>
          <p:cNvSpPr>
            <a:spLocks noGrp="1"/>
          </p:cNvSpPr>
          <p:nvPr>
            <p:ph type="dt" sz="half" idx="10"/>
          </p:nvPr>
        </p:nvSpPr>
        <p:spPr/>
        <p:txBody>
          <a:bodyPr/>
          <a:lstStyle/>
          <a:p>
            <a:fld id="{C1DF4564-B09E-40B1-AF87-A73696BF4F85}" type="datetimeFigureOut">
              <a:rPr lang="sv-SE" smtClean="0"/>
              <a:t>2026-10-01</a:t>
            </a:fld>
            <a:endParaRPr lang="sv-SE"/>
          </a:p>
        </p:txBody>
      </p:sp>
      <p:sp>
        <p:nvSpPr>
          <p:cNvPr id="5" name="Platshållare för sidfot 4">
            <a:extLst>
              <a:ext uri="{FF2B5EF4-FFF2-40B4-BE49-F238E27FC236}">
                <a16:creationId xmlns:a16="http://schemas.microsoft.com/office/drawing/2014/main" id="{DA4684FB-801C-4A0F-87EC-68F8B5A2974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A0A62D4-C2B7-4797-B42C-E4580F9817DB}"/>
              </a:ext>
            </a:extLst>
          </p:cNvPr>
          <p:cNvSpPr>
            <a:spLocks noGrp="1"/>
          </p:cNvSpPr>
          <p:nvPr>
            <p:ph type="sldNum" sz="quarter" idx="12"/>
          </p:nvPr>
        </p:nvSpPr>
        <p:spPr/>
        <p:txBody>
          <a:bodyPr/>
          <a:lstStyle/>
          <a:p>
            <a:fld id="{D08FEF08-19A8-4F90-9326-51CE342EE048}" type="slidenum">
              <a:rPr lang="sv-SE" smtClean="0"/>
              <a:t>‹#›</a:t>
            </a:fld>
            <a:endParaRPr lang="sv-SE"/>
          </a:p>
        </p:txBody>
      </p:sp>
    </p:spTree>
    <p:extLst>
      <p:ext uri="{BB962C8B-B14F-4D97-AF65-F5344CB8AC3E}">
        <p14:creationId xmlns:p14="http://schemas.microsoft.com/office/powerpoint/2010/main" val="25583465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B002A8-51C9-4582-ACDA-F700DB06F82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AC3D11A-558F-479F-BB8C-7D7983FCB580}"/>
              </a:ext>
            </a:extLst>
          </p:cNvPr>
          <p:cNvSpPr>
            <a:spLocks noGrp="1"/>
          </p:cNvSpPr>
          <p:nvPr>
            <p:ph type="dt" sz="half" idx="10"/>
          </p:nvPr>
        </p:nvSpPr>
        <p:spPr/>
        <p:txBody>
          <a:bodyPr/>
          <a:lstStyle/>
          <a:p>
            <a:fld id="{C1DF4564-B09E-40B1-AF87-A73696BF4F85}" type="datetimeFigureOut">
              <a:rPr lang="sv-SE" smtClean="0"/>
              <a:t>2026-10-01</a:t>
            </a:fld>
            <a:endParaRPr lang="sv-SE"/>
          </a:p>
        </p:txBody>
      </p:sp>
      <p:sp>
        <p:nvSpPr>
          <p:cNvPr id="4" name="Platshållare för sidfot 3">
            <a:extLst>
              <a:ext uri="{FF2B5EF4-FFF2-40B4-BE49-F238E27FC236}">
                <a16:creationId xmlns:a16="http://schemas.microsoft.com/office/drawing/2014/main" id="{A70D1C3E-1ADA-4B76-9261-FA96AA1E0C9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2DDFF62-B0B8-43F8-80A7-C4BD6A12EB39}"/>
              </a:ext>
            </a:extLst>
          </p:cNvPr>
          <p:cNvSpPr>
            <a:spLocks noGrp="1"/>
          </p:cNvSpPr>
          <p:nvPr>
            <p:ph type="sldNum" sz="quarter" idx="12"/>
          </p:nvPr>
        </p:nvSpPr>
        <p:spPr/>
        <p:txBody>
          <a:bodyPr/>
          <a:lstStyle/>
          <a:p>
            <a:fld id="{D08FEF08-19A8-4F90-9326-51CE342EE048}" type="slidenum">
              <a:rPr lang="sv-SE" smtClean="0"/>
              <a:t>‹#›</a:t>
            </a:fld>
            <a:endParaRPr lang="sv-SE"/>
          </a:p>
        </p:txBody>
      </p:sp>
    </p:spTree>
    <p:extLst>
      <p:ext uri="{BB962C8B-B14F-4D97-AF65-F5344CB8AC3E}">
        <p14:creationId xmlns:p14="http://schemas.microsoft.com/office/powerpoint/2010/main" val="1643706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E56F048-C54B-42F4-A92B-3A2C85A844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ED3CF68-FF51-4C7C-9EFD-4F263A2B76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DA33D29-56AF-4DAD-8A17-E1D47114C6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F5AC8-3106-41FF-8119-803471621FFB}" type="datetimeFigureOut">
              <a:rPr lang="sv-SE" smtClean="0"/>
              <a:t>2026-10-01</a:t>
            </a:fld>
            <a:endParaRPr lang="sv-SE"/>
          </a:p>
        </p:txBody>
      </p:sp>
      <p:sp>
        <p:nvSpPr>
          <p:cNvPr id="5" name="Platshållare för sidfot 4">
            <a:extLst>
              <a:ext uri="{FF2B5EF4-FFF2-40B4-BE49-F238E27FC236}">
                <a16:creationId xmlns:a16="http://schemas.microsoft.com/office/drawing/2014/main" id="{0558DCF4-5DA5-46DB-B326-C0A5F78FFB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E83907EB-1F0A-4309-B9BB-6DE30C5564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C6918-AD28-4FF7-B885-7568C4A5AC84}" type="slidenum">
              <a:rPr lang="sv-SE" smtClean="0"/>
              <a:t>‹#›</a:t>
            </a:fld>
            <a:endParaRPr lang="sv-SE"/>
          </a:p>
        </p:txBody>
      </p:sp>
    </p:spTree>
    <p:extLst>
      <p:ext uri="{BB962C8B-B14F-4D97-AF65-F5344CB8AC3E}">
        <p14:creationId xmlns:p14="http://schemas.microsoft.com/office/powerpoint/2010/main" val="3413681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22F6632-071F-6243-A85B-D656B9838A5E}"/>
              </a:ext>
            </a:extLst>
          </p:cNvPr>
          <p:cNvSpPr>
            <a:spLocks noGrp="1"/>
          </p:cNvSpPr>
          <p:nvPr>
            <p:ph type="title"/>
          </p:nvPr>
        </p:nvSpPr>
        <p:spPr>
          <a:xfrm>
            <a:off x="838200" y="1820214"/>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04FBAA5E-5AE7-D847-8893-018320F2E91B}"/>
              </a:ext>
            </a:extLst>
          </p:cNvPr>
          <p:cNvSpPr>
            <a:spLocks noGrp="1"/>
          </p:cNvSpPr>
          <p:nvPr>
            <p:ph type="body" idx="1"/>
          </p:nvPr>
        </p:nvSpPr>
        <p:spPr>
          <a:xfrm>
            <a:off x="838200" y="3145777"/>
            <a:ext cx="10515600" cy="246012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7" name="Picture 8">
            <a:extLst>
              <a:ext uri="{FF2B5EF4-FFF2-40B4-BE49-F238E27FC236}">
                <a16:creationId xmlns:a16="http://schemas.microsoft.com/office/drawing/2014/main" id="{6D1B43D0-4664-3943-81F4-D48F4B819C13}"/>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0991022" y="6082748"/>
            <a:ext cx="882719" cy="454665"/>
          </a:xfrm>
          <a:prstGeom prst="rect">
            <a:avLst/>
          </a:prstGeom>
        </p:spPr>
      </p:pic>
      <p:sp>
        <p:nvSpPr>
          <p:cNvPr id="9" name="Platshållare för datum 3">
            <a:extLst>
              <a:ext uri="{FF2B5EF4-FFF2-40B4-BE49-F238E27FC236}">
                <a16:creationId xmlns:a16="http://schemas.microsoft.com/office/drawing/2014/main" id="{22092422-6FF5-D84B-A63A-40066B7765A4}"/>
              </a:ext>
            </a:extLst>
          </p:cNvPr>
          <p:cNvSpPr>
            <a:spLocks noGrp="1"/>
          </p:cNvSpPr>
          <p:nvPr>
            <p:ph type="dt" sz="half" idx="2"/>
          </p:nvPr>
        </p:nvSpPr>
        <p:spPr>
          <a:xfrm>
            <a:off x="254251" y="6142439"/>
            <a:ext cx="2743200" cy="219012"/>
          </a:xfrm>
          <a:prstGeom prst="rect">
            <a:avLst/>
          </a:prstGeom>
        </p:spPr>
        <p:txBody>
          <a:bodyPr/>
          <a:lstStyle>
            <a:lvl1pPr algn="l">
              <a:defRPr sz="1000" b="0" i="0">
                <a:solidFill>
                  <a:schemeClr val="accent4"/>
                </a:solidFill>
                <a:latin typeface="Arial" panose="020B0604020202020204" pitchFamily="34" charset="0"/>
              </a:defRPr>
            </a:lvl1pPr>
          </a:lstStyle>
          <a:p>
            <a:fld id="{797632D8-7D6A-0A45-B809-FA5B65EB172D}" type="datetime4">
              <a:rPr lang="sv-SE" smtClean="0"/>
              <a:t>1 oktober 2026</a:t>
            </a:fld>
            <a:endParaRPr lang="sv-SE" dirty="0"/>
          </a:p>
        </p:txBody>
      </p:sp>
      <p:sp>
        <p:nvSpPr>
          <p:cNvPr id="10" name="Platshållare för sidfot 4">
            <a:extLst>
              <a:ext uri="{FF2B5EF4-FFF2-40B4-BE49-F238E27FC236}">
                <a16:creationId xmlns:a16="http://schemas.microsoft.com/office/drawing/2014/main" id="{38AC1F57-CF54-2549-AD58-0C318A7DD1FB}"/>
              </a:ext>
            </a:extLst>
          </p:cNvPr>
          <p:cNvSpPr>
            <a:spLocks noGrp="1"/>
          </p:cNvSpPr>
          <p:nvPr>
            <p:ph type="ftr" sz="quarter" idx="3"/>
          </p:nvPr>
        </p:nvSpPr>
        <p:spPr>
          <a:xfrm>
            <a:off x="254251" y="6361451"/>
            <a:ext cx="5430078" cy="255588"/>
          </a:xfrm>
          <a:prstGeom prst="rect">
            <a:avLst/>
          </a:prstGeom>
        </p:spPr>
        <p:txBody>
          <a:bodyPr/>
          <a:lstStyle>
            <a:lvl1pPr algn="l">
              <a:defRPr sz="1000" b="0" i="0">
                <a:solidFill>
                  <a:schemeClr val="accent4"/>
                </a:solidFill>
                <a:latin typeface="Arial" panose="020B0604020202020204" pitchFamily="34" charset="0"/>
              </a:defRPr>
            </a:lvl1pPr>
          </a:lstStyle>
          <a:p>
            <a:endParaRPr lang="sv-SE" dirty="0"/>
          </a:p>
        </p:txBody>
      </p:sp>
      <p:sp>
        <p:nvSpPr>
          <p:cNvPr id="11" name="Platshållare för bildnummer 5">
            <a:extLst>
              <a:ext uri="{FF2B5EF4-FFF2-40B4-BE49-F238E27FC236}">
                <a16:creationId xmlns:a16="http://schemas.microsoft.com/office/drawing/2014/main" id="{1E2A51A8-D5FA-8A4D-BCA4-89F5F0061C6B}"/>
              </a:ext>
            </a:extLst>
          </p:cNvPr>
          <p:cNvSpPr>
            <a:spLocks noGrp="1"/>
          </p:cNvSpPr>
          <p:nvPr>
            <p:ph type="sldNum" sz="quarter" idx="4"/>
          </p:nvPr>
        </p:nvSpPr>
        <p:spPr>
          <a:xfrm>
            <a:off x="254251" y="5921098"/>
            <a:ext cx="519941" cy="221341"/>
          </a:xfrm>
          <a:prstGeom prst="rect">
            <a:avLst/>
          </a:prstGeom>
        </p:spPr>
        <p:txBody>
          <a:bodyPr/>
          <a:lstStyle>
            <a:lvl1pPr algn="l">
              <a:defRPr sz="1000" b="0" i="0">
                <a:solidFill>
                  <a:schemeClr val="accent4"/>
                </a:solidFill>
                <a:latin typeface="Arial" panose="020B0604020202020204" pitchFamily="34" charset="0"/>
              </a:defRPr>
            </a:lvl1pPr>
          </a:lstStyle>
          <a:p>
            <a:fld id="{5E58F947-193A-8A47-BB37-3D778A6EE5C1}" type="slidenum">
              <a:rPr lang="sv-SE" smtClean="0"/>
              <a:pPr/>
              <a:t>‹#›</a:t>
            </a:fld>
            <a:endParaRPr lang="sv-SE" dirty="0"/>
          </a:p>
        </p:txBody>
      </p:sp>
    </p:spTree>
    <p:extLst>
      <p:ext uri="{BB962C8B-B14F-4D97-AF65-F5344CB8AC3E}">
        <p14:creationId xmlns:p14="http://schemas.microsoft.com/office/powerpoint/2010/main" val="14074312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sldNum="0" hdr="0" ftr="0" dt="0"/>
  <p:txStyles>
    <p:titleStyle>
      <a:lvl1pPr algn="l" defTabSz="914400" rtl="0" eaLnBrk="1" latinLnBrk="0" hangingPunct="1">
        <a:lnSpc>
          <a:spcPct val="90000"/>
        </a:lnSpc>
        <a:spcBef>
          <a:spcPct val="0"/>
        </a:spcBef>
        <a:buNone/>
        <a:defRPr sz="3600" b="1" i="0" kern="1200" cap="all"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ts val="2100"/>
        </a:lnSpc>
        <a:spcBef>
          <a:spcPts val="6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ts val="2100"/>
        </a:lnSpc>
        <a:spcBef>
          <a:spcPts val="6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ts val="2100"/>
        </a:lnSpc>
        <a:spcBef>
          <a:spcPts val="6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ts val="2100"/>
        </a:lnSpc>
        <a:spcBef>
          <a:spcPts val="6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ts val="2100"/>
        </a:lnSpc>
        <a:spcBef>
          <a:spcPts val="6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framtid.se/yrken" TargetMode="Externa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www.fyrbodal.se/wp-content/uploads/2022/12/lektionsmaterial-kompendium-arkurs-4-6.pdf"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henrik@halsokallanfyrbodal.se" TargetMode="External"/><Relationship Id="rId1" Type="http://schemas.openxmlformats.org/officeDocument/2006/relationships/slideLayout" Target="../slideLayouts/slideLayout30.xml"/><Relationship Id="rId5" Type="http://schemas.openxmlformats.org/officeDocument/2006/relationships/hyperlink" Target="http://www.fyrbodal.se/yrkesambassador" TargetMode="Externa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4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4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A0CEDC6-3C40-31FA-D34A-96E74256552A}"/>
              </a:ext>
            </a:extLst>
          </p:cNvPr>
          <p:cNvSpPr>
            <a:spLocks noGrp="1"/>
          </p:cNvSpPr>
          <p:nvPr>
            <p:ph type="title"/>
          </p:nvPr>
        </p:nvSpPr>
        <p:spPr>
          <a:xfrm>
            <a:off x="1285241" y="1008993"/>
            <a:ext cx="9231410" cy="3542045"/>
          </a:xfrm>
        </p:spPr>
        <p:txBody>
          <a:bodyPr vert="horz" lIns="91440" tIns="45720" rIns="91440" bIns="45720" rtlCol="0" anchor="b">
            <a:normAutofit/>
          </a:bodyPr>
          <a:lstStyle/>
          <a:p>
            <a:pPr marL="0" marR="0" lvl="0" indent="0" fontAlgn="auto">
              <a:spcAft>
                <a:spcPts val="600"/>
              </a:spcAft>
              <a:tabLst/>
              <a:defRPr/>
            </a:pPr>
            <a:r>
              <a:rPr lang="en-US" sz="5500" b="1" kern="1200" dirty="0" err="1">
                <a:solidFill>
                  <a:schemeClr val="tx1"/>
                </a:solidFill>
                <a:latin typeface="+mj-lt"/>
                <a:ea typeface="+mj-ea"/>
                <a:cs typeface="+mj-cs"/>
              </a:rPr>
              <a:t>Möt</a:t>
            </a:r>
            <a:r>
              <a:rPr lang="en-US" sz="5500" b="1" kern="1200" dirty="0">
                <a:solidFill>
                  <a:schemeClr val="tx1"/>
                </a:solidFill>
                <a:latin typeface="+mj-lt"/>
                <a:ea typeface="+mj-ea"/>
                <a:cs typeface="+mj-cs"/>
              </a:rPr>
              <a:t> </a:t>
            </a:r>
            <a:r>
              <a:rPr lang="en-US" sz="5500" b="1" kern="1200" dirty="0" err="1">
                <a:solidFill>
                  <a:schemeClr val="tx1"/>
                </a:solidFill>
                <a:latin typeface="+mj-lt"/>
                <a:ea typeface="+mj-ea"/>
                <a:cs typeface="+mj-cs"/>
              </a:rPr>
              <a:t>en</a:t>
            </a:r>
            <a:r>
              <a:rPr lang="en-US" sz="5500" b="1" kern="1200" dirty="0">
                <a:solidFill>
                  <a:schemeClr val="tx1"/>
                </a:solidFill>
                <a:latin typeface="+mj-lt"/>
                <a:ea typeface="+mj-ea"/>
                <a:cs typeface="+mj-cs"/>
              </a:rPr>
              <a:t> </a:t>
            </a:r>
            <a:r>
              <a:rPr lang="en-US" sz="5500" b="1" kern="1200" dirty="0" err="1">
                <a:solidFill>
                  <a:schemeClr val="tx1"/>
                </a:solidFill>
                <a:latin typeface="+mj-lt"/>
                <a:ea typeface="+mj-ea"/>
                <a:cs typeface="+mj-cs"/>
              </a:rPr>
              <a:t>yrkesambassadör</a:t>
            </a:r>
            <a:br>
              <a:rPr lang="en-US" sz="5500" b="1" kern="1200" dirty="0">
                <a:solidFill>
                  <a:schemeClr val="tx1"/>
                </a:solidFill>
                <a:latin typeface="+mj-lt"/>
                <a:ea typeface="+mj-ea"/>
                <a:cs typeface="+mj-cs"/>
              </a:rPr>
            </a:br>
            <a:r>
              <a:rPr lang="en-US" sz="5500" b="1" kern="1200" dirty="0">
                <a:solidFill>
                  <a:schemeClr val="tx1"/>
                </a:solidFill>
                <a:latin typeface="+mj-lt"/>
                <a:ea typeface="+mj-ea"/>
                <a:cs typeface="+mj-cs"/>
              </a:rPr>
              <a:t>Studier, </a:t>
            </a:r>
            <a:r>
              <a:rPr lang="en-US" sz="5500" b="1" kern="1200" dirty="0" err="1">
                <a:solidFill>
                  <a:schemeClr val="tx1"/>
                </a:solidFill>
                <a:latin typeface="+mj-lt"/>
                <a:ea typeface="+mj-ea"/>
                <a:cs typeface="+mj-cs"/>
              </a:rPr>
              <a:t>karriärsval</a:t>
            </a:r>
            <a:r>
              <a:rPr lang="en-US" sz="5500" b="1" kern="1200" dirty="0">
                <a:solidFill>
                  <a:schemeClr val="tx1"/>
                </a:solidFill>
                <a:latin typeface="+mj-lt"/>
                <a:ea typeface="+mj-ea"/>
                <a:cs typeface="+mj-cs"/>
              </a:rPr>
              <a:t> och </a:t>
            </a:r>
            <a:r>
              <a:rPr lang="en-US" sz="5500" b="1" kern="1200" dirty="0" err="1">
                <a:solidFill>
                  <a:schemeClr val="tx1"/>
                </a:solidFill>
                <a:latin typeface="+mj-lt"/>
                <a:ea typeface="+mj-ea"/>
                <a:cs typeface="+mj-cs"/>
              </a:rPr>
              <a:t>yrken</a:t>
            </a:r>
            <a:r>
              <a:rPr lang="en-US" sz="5500" b="1" kern="1200" dirty="0">
                <a:solidFill>
                  <a:schemeClr val="tx1"/>
                </a:solidFill>
                <a:latin typeface="+mj-lt"/>
                <a:ea typeface="+mj-ea"/>
                <a:cs typeface="+mj-cs"/>
              </a:rPr>
              <a:t> </a:t>
            </a:r>
            <a:r>
              <a:rPr lang="en-US" sz="5500" b="1" kern="1200" dirty="0" err="1">
                <a:solidFill>
                  <a:schemeClr val="tx1"/>
                </a:solidFill>
                <a:latin typeface="+mj-lt"/>
                <a:ea typeface="+mj-ea"/>
                <a:cs typeface="+mj-cs"/>
              </a:rPr>
              <a:t>rakt</a:t>
            </a:r>
            <a:r>
              <a:rPr lang="en-US" sz="5500" b="1" kern="1200" dirty="0">
                <a:solidFill>
                  <a:schemeClr val="tx1"/>
                </a:solidFill>
                <a:latin typeface="+mj-lt"/>
                <a:ea typeface="+mj-ea"/>
                <a:cs typeface="+mj-cs"/>
              </a:rPr>
              <a:t> in </a:t>
            </a:r>
            <a:r>
              <a:rPr lang="en-US" sz="5500" b="1" kern="1200" dirty="0" err="1">
                <a:solidFill>
                  <a:schemeClr val="tx1"/>
                </a:solidFill>
                <a:latin typeface="+mj-lt"/>
                <a:ea typeface="+mj-ea"/>
                <a:cs typeface="+mj-cs"/>
              </a:rPr>
              <a:t>i</a:t>
            </a:r>
            <a:r>
              <a:rPr lang="en-US" sz="5500" b="1" kern="1200" dirty="0">
                <a:solidFill>
                  <a:schemeClr val="tx1"/>
                </a:solidFill>
                <a:latin typeface="+mj-lt"/>
                <a:ea typeface="+mj-ea"/>
                <a:cs typeface="+mj-cs"/>
              </a:rPr>
              <a:t> </a:t>
            </a:r>
            <a:r>
              <a:rPr lang="en-US" sz="5500" b="1" kern="1200" dirty="0" err="1">
                <a:solidFill>
                  <a:schemeClr val="tx1"/>
                </a:solidFill>
                <a:latin typeface="+mj-lt"/>
                <a:ea typeface="+mj-ea"/>
                <a:cs typeface="+mj-cs"/>
              </a:rPr>
              <a:t>klassrummet</a:t>
            </a:r>
            <a:endParaRPr lang="en-US" sz="5500" kern="1200" dirty="0">
              <a:solidFill>
                <a:schemeClr val="tx1"/>
              </a:solidFill>
              <a:latin typeface="+mj-lt"/>
              <a:ea typeface="+mj-ea"/>
              <a:cs typeface="+mj-cs"/>
            </a:endParaRPr>
          </a:p>
        </p:txBody>
      </p:sp>
      <p:sp>
        <p:nvSpPr>
          <p:cNvPr id="3" name="Pil: höger 2">
            <a:extLst>
              <a:ext uri="{FF2B5EF4-FFF2-40B4-BE49-F238E27FC236}">
                <a16:creationId xmlns:a16="http://schemas.microsoft.com/office/drawing/2014/main" id="{AC7E509A-A5C2-872F-45BE-D4C31B9B9E99}"/>
              </a:ext>
            </a:extLst>
          </p:cNvPr>
          <p:cNvSpPr/>
          <p:nvPr/>
        </p:nvSpPr>
        <p:spPr>
          <a:xfrm>
            <a:off x="1285241" y="4582814"/>
            <a:ext cx="7132335" cy="13126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marR="0" lvl="0" fontAlgn="auto">
              <a:lnSpc>
                <a:spcPct val="90000"/>
              </a:lnSpc>
              <a:spcBef>
                <a:spcPts val="1000"/>
              </a:spcBef>
              <a:spcAft>
                <a:spcPts val="0"/>
              </a:spcAft>
              <a:buClrTx/>
              <a:buSzTx/>
              <a:tabLst/>
              <a:defRPr/>
            </a:pPr>
            <a:r>
              <a:rPr kumimoji="0" lang="en-US" sz="2400" b="1" i="1" u="none" strike="noStrike" kern="1200" cap="none" spc="0" normalizeH="0" baseline="0" noProof="0">
                <a:ln>
                  <a:noFill/>
                </a:ln>
                <a:solidFill>
                  <a:schemeClr val="tx1"/>
                </a:solidFill>
                <a:effectLst/>
                <a:uLnTx/>
                <a:uFillTx/>
                <a:latin typeface="+mn-lt"/>
                <a:ea typeface="+mn-ea"/>
                <a:cs typeface="+mn-cs"/>
              </a:rPr>
              <a:t>Elever möter yrkesambassadörer digitalt</a:t>
            </a:r>
          </a:p>
        </p:txBody>
      </p:sp>
    </p:spTree>
    <p:extLst>
      <p:ext uri="{BB962C8B-B14F-4D97-AF65-F5344CB8AC3E}">
        <p14:creationId xmlns:p14="http://schemas.microsoft.com/office/powerpoint/2010/main" val="2506424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0" name="Rectangle 1049">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7AA8F7D-E0E3-6665-C6D2-92CD591A8F5C}"/>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2900" kern="1200" dirty="0">
                <a:solidFill>
                  <a:schemeClr val="tx1"/>
                </a:solidFill>
                <a:latin typeface="+mj-lt"/>
                <a:ea typeface="+mj-ea"/>
                <a:cs typeface="+mj-cs"/>
              </a:rPr>
              <a:t>Lisa </a:t>
            </a:r>
            <a:r>
              <a:rPr lang="en-US" sz="2900" kern="1200" dirty="0" err="1">
                <a:solidFill>
                  <a:schemeClr val="tx1"/>
                </a:solidFill>
                <a:latin typeface="+mj-lt"/>
                <a:ea typeface="+mj-ea"/>
                <a:cs typeface="+mj-cs"/>
              </a:rPr>
              <a:t>Koljford</a:t>
            </a:r>
            <a:r>
              <a:rPr lang="en-US" sz="2900" kern="1200" dirty="0">
                <a:solidFill>
                  <a:schemeClr val="tx1"/>
                </a:solidFill>
                <a:latin typeface="+mj-lt"/>
                <a:ea typeface="+mj-ea"/>
                <a:cs typeface="+mj-cs"/>
              </a:rPr>
              <a:t> 3d-grafiker och </a:t>
            </a:r>
            <a:r>
              <a:rPr lang="en-US" sz="2900" kern="1200" dirty="0" err="1">
                <a:solidFill>
                  <a:schemeClr val="tx1"/>
                </a:solidFill>
                <a:latin typeface="+mj-lt"/>
                <a:ea typeface="+mj-ea"/>
                <a:cs typeface="+mj-cs"/>
              </a:rPr>
              <a:t>spelutvecklare</a:t>
            </a:r>
            <a:r>
              <a:rPr lang="en-US" sz="2900" kern="1200" dirty="0">
                <a:solidFill>
                  <a:schemeClr val="tx1"/>
                </a:solidFill>
                <a:latin typeface="+mj-lt"/>
                <a:ea typeface="+mj-ea"/>
                <a:cs typeface="+mj-cs"/>
              </a:rPr>
              <a:t> </a:t>
            </a:r>
            <a:br>
              <a:rPr lang="en-US" sz="2900" kern="1200" dirty="0">
                <a:solidFill>
                  <a:schemeClr val="tx1"/>
                </a:solidFill>
                <a:latin typeface="+mj-lt"/>
                <a:ea typeface="+mj-ea"/>
                <a:cs typeface="+mj-cs"/>
              </a:rPr>
            </a:br>
            <a:r>
              <a:rPr lang="en-US" sz="2900" dirty="0"/>
              <a:t>Tomas Rivera </a:t>
            </a:r>
            <a:r>
              <a:rPr lang="en-US" sz="2900" dirty="0" err="1"/>
              <a:t>Intensivvårdsjuksköterska</a:t>
            </a:r>
            <a:r>
              <a:rPr lang="en-US" sz="2900" kern="1200" dirty="0">
                <a:solidFill>
                  <a:schemeClr val="tx1"/>
                </a:solidFill>
                <a:latin typeface="+mj-lt"/>
                <a:ea typeface="+mj-ea"/>
                <a:cs typeface="+mj-cs"/>
              </a:rPr>
              <a:t> </a:t>
            </a:r>
            <a:br>
              <a:rPr lang="en-US" sz="2900" kern="1200" dirty="0">
                <a:solidFill>
                  <a:schemeClr val="tx1"/>
                </a:solidFill>
                <a:latin typeface="+mj-lt"/>
                <a:ea typeface="+mj-ea"/>
                <a:cs typeface="+mj-cs"/>
              </a:rPr>
            </a:br>
            <a:r>
              <a:rPr lang="en-US" sz="2900" kern="1200" dirty="0" err="1">
                <a:solidFill>
                  <a:schemeClr val="tx1"/>
                </a:solidFill>
                <a:latin typeface="+mj-lt"/>
                <a:ea typeface="+mj-ea"/>
                <a:cs typeface="+mj-cs"/>
              </a:rPr>
              <a:t>Åk</a:t>
            </a:r>
            <a:r>
              <a:rPr lang="en-US" sz="2900" kern="1200" dirty="0">
                <a:solidFill>
                  <a:schemeClr val="tx1"/>
                </a:solidFill>
                <a:latin typeface="+mj-lt"/>
                <a:ea typeface="+mj-ea"/>
                <a:cs typeface="+mj-cs"/>
              </a:rPr>
              <a:t> 5 och 6</a:t>
            </a:r>
          </a:p>
        </p:txBody>
      </p:sp>
      <p:pic>
        <p:nvPicPr>
          <p:cNvPr id="1026" name="Picture 2" descr="Lisa möter Valheims 185 000 medlemmar - Högskolan i Skövde">
            <a:extLst>
              <a:ext uri="{FF2B5EF4-FFF2-40B4-BE49-F238E27FC236}">
                <a16:creationId xmlns:a16="http://schemas.microsoft.com/office/drawing/2014/main" id="{99CA5E62-53C8-9A37-31A0-4286A2E61C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2" b="10616"/>
          <a:stretch>
            <a:fillRect/>
          </a:stretch>
        </p:blipFill>
        <p:spPr bwMode="auto">
          <a:xfrm>
            <a:off x="198741" y="2410448"/>
            <a:ext cx="5803323" cy="3890357"/>
          </a:xfrm>
          <a:prstGeom prst="rect">
            <a:avLst/>
          </a:prstGeom>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DCC14BD4-0C81-D41C-A247-AD4858A9F66F}"/>
              </a:ext>
            </a:extLst>
          </p:cNvPr>
          <p:cNvPicPr>
            <a:picLocks noChangeAspect="1"/>
          </p:cNvPicPr>
          <p:nvPr/>
        </p:nvPicPr>
        <p:blipFill>
          <a:blip r:embed="rId3"/>
          <a:srcRect l="4157" r="3" b="3"/>
          <a:stretch>
            <a:fillRect/>
          </a:stretch>
        </p:blipFill>
        <p:spPr>
          <a:xfrm>
            <a:off x="6189934" y="2410448"/>
            <a:ext cx="5803323" cy="3890357"/>
          </a:xfrm>
          <a:prstGeom prst="rect">
            <a:avLst/>
          </a:prstGeom>
        </p:spPr>
      </p:pic>
    </p:spTree>
    <p:extLst>
      <p:ext uri="{BB962C8B-B14F-4D97-AF65-F5344CB8AC3E}">
        <p14:creationId xmlns:p14="http://schemas.microsoft.com/office/powerpoint/2010/main" val="2188074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ubrik 8">
            <a:extLst>
              <a:ext uri="{FF2B5EF4-FFF2-40B4-BE49-F238E27FC236}">
                <a16:creationId xmlns:a16="http://schemas.microsoft.com/office/drawing/2014/main" id="{54BCD461-9433-4159-170C-45AB49D7BB81}"/>
              </a:ext>
            </a:extLst>
          </p:cNvPr>
          <p:cNvSpPr>
            <a:spLocks noGrp="1"/>
          </p:cNvSpPr>
          <p:nvPr>
            <p:ph type="title"/>
          </p:nvPr>
        </p:nvSpPr>
        <p:spPr>
          <a:xfrm>
            <a:off x="6600264" y="556994"/>
            <a:ext cx="4753535" cy="1672499"/>
          </a:xfrm>
        </p:spPr>
        <p:txBody>
          <a:bodyPr vert="horz" lIns="91440" tIns="45720" rIns="91440" bIns="45720" rtlCol="0" anchor="ctr">
            <a:normAutofit/>
          </a:bodyPr>
          <a:lstStyle/>
          <a:p>
            <a:r>
              <a:rPr lang="en-US" sz="3700" kern="1200">
                <a:solidFill>
                  <a:schemeClr val="tx1"/>
                </a:solidFill>
                <a:latin typeface="+mj-lt"/>
                <a:ea typeface="+mj-ea"/>
                <a:cs typeface="+mj-cs"/>
              </a:rPr>
              <a:t>Vi är några av yrkesambassadörer som är med i satsningen</a:t>
            </a:r>
          </a:p>
        </p:txBody>
      </p:sp>
      <p:pic>
        <p:nvPicPr>
          <p:cNvPr id="12" name="Bildobjekt 11">
            <a:extLst>
              <a:ext uri="{FF2B5EF4-FFF2-40B4-BE49-F238E27FC236}">
                <a16:creationId xmlns:a16="http://schemas.microsoft.com/office/drawing/2014/main" id="{0CC34835-A851-A795-7ECA-73CB13BAB822}"/>
              </a:ext>
            </a:extLst>
          </p:cNvPr>
          <p:cNvPicPr>
            <a:picLocks noChangeAspect="1"/>
          </p:cNvPicPr>
          <p:nvPr/>
        </p:nvPicPr>
        <p:blipFill>
          <a:blip r:embed="rId3"/>
          <a:srcRect t="1210" r="4" b="40137"/>
          <a:stretch>
            <a:fillRect/>
          </a:stretch>
        </p:blipFill>
        <p:spPr>
          <a:xfrm>
            <a:off x="-4642" y="10"/>
            <a:ext cx="3006061" cy="3339639"/>
          </a:xfrm>
          <a:prstGeom prst="rect">
            <a:avLst/>
          </a:prstGeom>
        </p:spPr>
      </p:pic>
      <p:pic>
        <p:nvPicPr>
          <p:cNvPr id="10" name="Bildobjekt 9" descr="Hon inspirerar fler att söka till polisyrket">
            <a:extLst>
              <a:ext uri="{FF2B5EF4-FFF2-40B4-BE49-F238E27FC236}">
                <a16:creationId xmlns:a16="http://schemas.microsoft.com/office/drawing/2014/main" id="{0DB8CCAC-992D-EFE4-D5DC-94F0A91D8C78}"/>
              </a:ext>
            </a:extLst>
          </p:cNvPr>
          <p:cNvPicPr>
            <a:picLocks noChangeAspect="1"/>
          </p:cNvPicPr>
          <p:nvPr/>
        </p:nvPicPr>
        <p:blipFill>
          <a:blip r:embed="rId4"/>
          <a:srcRect l="12220" r="28220"/>
          <a:stretch>
            <a:fillRect/>
          </a:stretch>
        </p:blipFill>
        <p:spPr>
          <a:xfrm>
            <a:off x="3198068" y="10"/>
            <a:ext cx="2991088" cy="3339639"/>
          </a:xfrm>
          <a:prstGeom prst="rect">
            <a:avLst/>
          </a:prstGeom>
        </p:spPr>
      </p:pic>
      <p:pic>
        <p:nvPicPr>
          <p:cNvPr id="7" name="Platshållare för innehåll 6">
            <a:extLst>
              <a:ext uri="{FF2B5EF4-FFF2-40B4-BE49-F238E27FC236}">
                <a16:creationId xmlns:a16="http://schemas.microsoft.com/office/drawing/2014/main" id="{842A0B67-128B-1199-6262-8BEF7F909B47}"/>
              </a:ext>
            </a:extLst>
          </p:cNvPr>
          <p:cNvPicPr>
            <a:picLocks noGrp="1" noChangeAspect="1"/>
          </p:cNvPicPr>
          <p:nvPr>
            <p:ph idx="1"/>
          </p:nvPr>
        </p:nvPicPr>
        <p:blipFill>
          <a:blip r:embed="rId5"/>
          <a:srcRect r="1" b="19162"/>
          <a:stretch>
            <a:fillRect/>
          </a:stretch>
        </p:blipFill>
        <p:spPr>
          <a:xfrm>
            <a:off x="-2" y="3518351"/>
            <a:ext cx="6189158" cy="3339649"/>
          </a:xfrm>
          <a:prstGeom prst="rect">
            <a:avLst/>
          </a:prstGeom>
        </p:spPr>
      </p:pic>
      <p:sp>
        <p:nvSpPr>
          <p:cNvPr id="4" name="textruta 3">
            <a:extLst>
              <a:ext uri="{FF2B5EF4-FFF2-40B4-BE49-F238E27FC236}">
                <a16:creationId xmlns:a16="http://schemas.microsoft.com/office/drawing/2014/main" id="{CAD85B6A-65A2-64DD-D10D-941C11BF45EC}"/>
              </a:ext>
            </a:extLst>
          </p:cNvPr>
          <p:cNvSpPr txBox="1"/>
          <p:nvPr/>
        </p:nvSpPr>
        <p:spPr>
          <a:xfrm>
            <a:off x="6600265" y="2413645"/>
            <a:ext cx="4753534" cy="3694734"/>
          </a:xfrm>
          <a:prstGeom prst="rect">
            <a:avLst/>
          </a:prstGeom>
        </p:spPr>
        <p:txBody>
          <a:bodyPr vert="horz" lIns="91440" tIns="45720" rIns="91440" bIns="45720" rtlCol="0">
            <a:normAutofit/>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err="1">
                <a:ln>
                  <a:noFill/>
                </a:ln>
                <a:effectLst/>
                <a:uLnTx/>
                <a:uFillTx/>
              </a:rPr>
              <a:t>Målare</a:t>
            </a:r>
            <a:r>
              <a:rPr kumimoji="0" lang="en-US" sz="2000" b="0" i="0" u="none" strike="noStrike" cap="none" spc="0" normalizeH="0" baseline="0" noProof="0" dirty="0">
                <a:ln>
                  <a:noFill/>
                </a:ln>
                <a:effectLst/>
                <a:uLnTx/>
                <a:uFillTx/>
              </a:rPr>
              <a:t> (</a:t>
            </a:r>
            <a:r>
              <a:rPr kumimoji="0" lang="en-US" sz="2000" b="0" i="0" u="none" strike="noStrike" cap="none" spc="0" normalizeH="0" baseline="0" noProof="0" dirty="0" err="1">
                <a:ln>
                  <a:noFill/>
                </a:ln>
                <a:effectLst/>
                <a:uLnTx/>
                <a:uFillTx/>
              </a:rPr>
              <a:t>byggbranschen</a:t>
            </a:r>
            <a:r>
              <a:rPr kumimoji="0" lang="en-US" sz="2000" b="0" i="0" u="none" strike="noStrike" cap="none" spc="0" normalizeH="0" baseline="0" noProof="0" dirty="0">
                <a:ln>
                  <a:noFill/>
                </a:ln>
                <a:effectLst/>
                <a:uLnTx/>
                <a:uFillTx/>
              </a:rPr>
              <a:t>) Tatiana Fennstam </a:t>
            </a:r>
            <a:r>
              <a:rPr kumimoji="0" lang="en-US" sz="2000" b="0" i="0" u="none" strike="noStrike" cap="none" spc="0" normalizeH="0" baseline="0" noProof="0" dirty="0" err="1">
                <a:ln>
                  <a:noFill/>
                </a:ln>
                <a:effectLst/>
                <a:uLnTx/>
                <a:uFillTx/>
              </a:rPr>
              <a:t>åk</a:t>
            </a:r>
            <a:r>
              <a:rPr kumimoji="0" lang="en-US" sz="2000" b="0" i="0" u="none" strike="noStrike" cap="none" spc="0" normalizeH="0" baseline="0" noProof="0" dirty="0">
                <a:ln>
                  <a:noFill/>
                </a:ln>
                <a:effectLst/>
                <a:uLnTx/>
                <a:uFillTx/>
              </a:rPr>
              <a:t> 1-2. </a:t>
            </a:r>
            <a:r>
              <a:rPr lang="en-US" sz="2000" dirty="0"/>
              <a:t>30/11 kl 10-10.50</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err="1">
                <a:ln>
                  <a:noFill/>
                </a:ln>
                <a:effectLst/>
                <a:uLnTx/>
                <a:uFillTx/>
              </a:rPr>
              <a:t>Energiingenjör</a:t>
            </a:r>
            <a:r>
              <a:rPr kumimoji="0" lang="en-US" sz="2000" b="0" i="0" u="none" strike="noStrike" cap="none" spc="0" normalizeH="0" baseline="0" noProof="0" dirty="0">
                <a:ln>
                  <a:noFill/>
                </a:ln>
                <a:effectLst/>
                <a:uLnTx/>
                <a:uFillTx/>
              </a:rPr>
              <a:t> Andreas Skälegård </a:t>
            </a:r>
            <a:r>
              <a:rPr kumimoji="0" lang="en-US" sz="2000" b="0" i="0" u="none" strike="noStrike" cap="none" spc="0" normalizeH="0" baseline="0" noProof="0" dirty="0" err="1">
                <a:ln>
                  <a:noFill/>
                </a:ln>
                <a:effectLst/>
                <a:uLnTx/>
                <a:uFillTx/>
              </a:rPr>
              <a:t>åk</a:t>
            </a:r>
            <a:r>
              <a:rPr kumimoji="0" lang="en-US" sz="2000" b="0" i="0" u="none" strike="noStrike" cap="none" spc="0" normalizeH="0" baseline="0" noProof="0" dirty="0">
                <a:ln>
                  <a:noFill/>
                </a:ln>
                <a:effectLst/>
                <a:uLnTx/>
                <a:uFillTx/>
              </a:rPr>
              <a:t> 5-</a:t>
            </a:r>
            <a:r>
              <a:rPr lang="en-US" sz="2000" dirty="0"/>
              <a:t>6. 17 December 2026.</a:t>
            </a:r>
          </a:p>
          <a:p>
            <a:pPr marR="0" lvl="0" fontAlgn="auto">
              <a:lnSpc>
                <a:spcPct val="90000"/>
              </a:lnSpc>
              <a:spcBef>
                <a:spcPts val="0"/>
              </a:spcBef>
              <a:spcAft>
                <a:spcPts val="600"/>
              </a:spcAft>
              <a:buClrTx/>
              <a:buSzTx/>
              <a:tabLst/>
              <a:defRPr/>
            </a:pPr>
            <a:r>
              <a:rPr lang="en-US" sz="2000" dirty="0"/>
              <a:t>Datum </a:t>
            </a:r>
            <a:r>
              <a:rPr lang="en-US" sz="2000" dirty="0" err="1"/>
              <a:t>kommer</a:t>
            </a:r>
            <a:r>
              <a:rPr lang="en-US" sz="2000" dirty="0"/>
              <a:t> </a:t>
            </a:r>
            <a:r>
              <a:rPr lang="en-US" sz="2000" dirty="0" err="1"/>
              <a:t>kring</a:t>
            </a:r>
            <a:endParaRPr lang="en-US" sz="20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err="1">
                <a:ln>
                  <a:noFill/>
                </a:ln>
                <a:effectLst/>
                <a:uLnTx/>
                <a:uFillTx/>
              </a:rPr>
              <a:t>Brandingenjör</a:t>
            </a:r>
            <a:r>
              <a:rPr kumimoji="0" lang="en-US" sz="2000" b="0" i="0" u="none" strike="noStrike" cap="none" spc="0" normalizeH="0" baseline="0" noProof="0" dirty="0">
                <a:ln>
                  <a:noFill/>
                </a:ln>
                <a:effectLst/>
                <a:uLnTx/>
                <a:uFillTx/>
              </a:rPr>
              <a:t> Ida Luther Wallin,</a:t>
            </a:r>
            <a:r>
              <a:rPr lang="en-US" sz="2000" dirty="0"/>
              <a:t> </a:t>
            </a:r>
            <a:r>
              <a:rPr lang="en-US" sz="2000" dirty="0" err="1"/>
              <a:t>åk</a:t>
            </a:r>
            <a:r>
              <a:rPr lang="en-US" sz="2000" dirty="0"/>
              <a:t> 3-4.</a:t>
            </a:r>
          </a:p>
          <a:p>
            <a:pPr indent="-228600">
              <a:lnSpc>
                <a:spcPct val="90000"/>
              </a:lnSpc>
              <a:spcAft>
                <a:spcPts val="600"/>
              </a:spcAft>
              <a:buFont typeface="Arial" panose="020B0604020202020204" pitchFamily="34" charset="0"/>
              <a:buChar char="•"/>
              <a:defRPr/>
            </a:pPr>
            <a:r>
              <a:rPr lang="en-US" sz="2000" dirty="0"/>
              <a:t>Polis Emma Andersson </a:t>
            </a:r>
            <a:r>
              <a:rPr lang="en-US" sz="2000" dirty="0" err="1"/>
              <a:t>åk</a:t>
            </a:r>
            <a:r>
              <a:rPr lang="en-US" sz="2000" dirty="0"/>
              <a:t> 1-2 Jan </a:t>
            </a:r>
            <a:r>
              <a:rPr lang="en-US" sz="2000" dirty="0" err="1"/>
              <a:t>eller</a:t>
            </a:r>
            <a:r>
              <a:rPr lang="en-US" sz="2000" dirty="0"/>
              <a:t> </a:t>
            </a:r>
            <a:r>
              <a:rPr lang="en-US" sz="2000" dirty="0" err="1"/>
              <a:t>feb</a:t>
            </a:r>
            <a:r>
              <a:rPr lang="en-US" sz="2000" dirty="0"/>
              <a:t> 2027</a:t>
            </a:r>
          </a:p>
          <a:p>
            <a:pPr indent="-228600">
              <a:lnSpc>
                <a:spcPct val="90000"/>
              </a:lnSpc>
              <a:spcAft>
                <a:spcPts val="600"/>
              </a:spcAft>
              <a:buFont typeface="Arial" panose="020B0604020202020204" pitchFamily="34" charset="0"/>
              <a:buChar char="•"/>
              <a:defRPr/>
            </a:pPr>
            <a:r>
              <a:rPr lang="en-US" sz="2000" dirty="0" err="1"/>
              <a:t>Grävmaskinist</a:t>
            </a:r>
            <a:r>
              <a:rPr lang="en-US" sz="2000" dirty="0"/>
              <a:t> </a:t>
            </a:r>
            <a:r>
              <a:rPr lang="en-US" sz="2000" dirty="0" err="1"/>
              <a:t>åk</a:t>
            </a:r>
            <a:r>
              <a:rPr lang="en-US" sz="2000" dirty="0"/>
              <a:t> 3-4 </a:t>
            </a:r>
            <a:r>
              <a:rPr lang="en-US" sz="2000" dirty="0" err="1"/>
              <a:t>byggindustrin</a:t>
            </a:r>
            <a:r>
              <a:rPr lang="en-US" sz="2000" dirty="0"/>
              <a:t> Bea Andersson</a:t>
            </a:r>
          </a:p>
          <a:p>
            <a:pPr indent="-228600">
              <a:lnSpc>
                <a:spcPct val="90000"/>
              </a:lnSpc>
              <a:spcAft>
                <a:spcPts val="600"/>
              </a:spcAft>
              <a:buFont typeface="Arial" panose="020B0604020202020204" pitchFamily="34" charset="0"/>
              <a:buChar char="•"/>
              <a:defRPr/>
            </a:pPr>
            <a:r>
              <a:rPr lang="en-US" sz="2000" dirty="0"/>
              <a:t>M </a:t>
            </a:r>
            <a:r>
              <a:rPr lang="en-US" sz="2000" dirty="0" err="1"/>
              <a:t>fl</a:t>
            </a:r>
            <a:endParaRPr lang="en-US" sz="2000" dirty="0"/>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p:txBody>
      </p:sp>
      <p:sp>
        <p:nvSpPr>
          <p:cNvPr id="5" name="textruta 4">
            <a:extLst>
              <a:ext uri="{FF2B5EF4-FFF2-40B4-BE49-F238E27FC236}">
                <a16:creationId xmlns:a16="http://schemas.microsoft.com/office/drawing/2014/main" id="{D22D603F-9CD3-81A7-9FC0-16F353370706}"/>
              </a:ext>
            </a:extLst>
          </p:cNvPr>
          <p:cNvSpPr txBox="1"/>
          <p:nvPr/>
        </p:nvSpPr>
        <p:spPr>
          <a:xfrm>
            <a:off x="30209" y="2088653"/>
            <a:ext cx="2605548" cy="1077218"/>
          </a:xfrm>
          <a:prstGeom prst="rect">
            <a:avLst/>
          </a:prstGeom>
          <a:noFill/>
        </p:spPr>
        <p:txBody>
          <a:bodyPr wrap="square" rtlCol="0">
            <a:spAutoFit/>
          </a:bodyPr>
          <a:lstStyle/>
          <a:p>
            <a:pPr marL="0" marR="0" lvl="0" indent="0" algn="ctr" defTabSz="914400" rtl="0" eaLnBrk="1" fontAlgn="auto" latinLnBrk="0" hangingPunct="1">
              <a:spcBef>
                <a:spcPts val="0"/>
              </a:spcBef>
              <a:spcAft>
                <a:spcPts val="600"/>
              </a:spcAft>
              <a:buClrTx/>
              <a:buSzTx/>
              <a:buFontTx/>
              <a:buNone/>
              <a:tabLst/>
              <a:defRPr/>
            </a:pPr>
            <a:r>
              <a:rPr lang="sv-SE" dirty="0" err="1">
                <a:solidFill>
                  <a:prstClr val="black"/>
                </a:solidFill>
                <a:highlight>
                  <a:srgbClr val="FFFF00"/>
                </a:highlight>
                <a:latin typeface="Calibri" panose="020F0502020204030204"/>
              </a:rPr>
              <a:t>Tatíana</a:t>
            </a:r>
            <a:r>
              <a:rPr lang="sv-SE" dirty="0">
                <a:solidFill>
                  <a:prstClr val="black"/>
                </a:solidFill>
                <a:highlight>
                  <a:srgbClr val="FFFF00"/>
                </a:highlight>
                <a:latin typeface="Calibri" panose="020F0502020204030204"/>
              </a:rPr>
              <a:t> </a:t>
            </a:r>
            <a:r>
              <a:rPr lang="sv-SE" dirty="0" err="1">
                <a:solidFill>
                  <a:prstClr val="black"/>
                </a:solidFill>
                <a:highlight>
                  <a:srgbClr val="FFFF00"/>
                </a:highlight>
                <a:latin typeface="Calibri" panose="020F0502020204030204"/>
              </a:rPr>
              <a:t>Fennsstam</a:t>
            </a:r>
            <a:endParaRPr lang="sv-SE" dirty="0">
              <a:solidFill>
                <a:prstClr val="black"/>
              </a:solidFill>
              <a:highlight>
                <a:srgbClr val="FFFF00"/>
              </a:highlight>
              <a:latin typeface="Calibri" panose="020F0502020204030204"/>
            </a:endParaRPr>
          </a:p>
          <a:p>
            <a:pPr marL="0" marR="0" lvl="0" indent="0" algn="ctr" defTabSz="914400" rtl="0" eaLnBrk="1" fontAlgn="auto" latinLnBrk="0" hangingPunct="1">
              <a:spcBef>
                <a:spcPts val="0"/>
              </a:spcBef>
              <a:spcAft>
                <a:spcPts val="600"/>
              </a:spcAft>
              <a:buClrTx/>
              <a:buSzTx/>
              <a:buFontTx/>
              <a:buNone/>
              <a:tabLst/>
              <a:defRPr/>
            </a:pPr>
            <a:r>
              <a:rPr kumimoji="0" lang="sv-SE"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Målare</a:t>
            </a:r>
          </a:p>
          <a:p>
            <a:pPr marL="0" marR="0" lvl="0" indent="0" algn="ctr" defTabSz="914400" rtl="0" eaLnBrk="1" fontAlgn="auto" latinLnBrk="0" hangingPunct="1">
              <a:spcBef>
                <a:spcPts val="0"/>
              </a:spcBef>
              <a:spcAft>
                <a:spcPts val="600"/>
              </a:spcAft>
              <a:buClrTx/>
              <a:buSzTx/>
              <a:buFontTx/>
              <a:buNone/>
              <a:tabLst/>
              <a:defRPr/>
            </a:pPr>
            <a:r>
              <a:rPr lang="sv-SE" dirty="0">
                <a:solidFill>
                  <a:prstClr val="black"/>
                </a:solidFill>
                <a:highlight>
                  <a:srgbClr val="FFFF00"/>
                </a:highlight>
                <a:latin typeface="Calibri" panose="020F0502020204030204"/>
              </a:rPr>
              <a:t>30 November 2026</a:t>
            </a:r>
          </a:p>
        </p:txBody>
      </p:sp>
      <p:sp>
        <p:nvSpPr>
          <p:cNvPr id="6" name="textruta 5">
            <a:extLst>
              <a:ext uri="{FF2B5EF4-FFF2-40B4-BE49-F238E27FC236}">
                <a16:creationId xmlns:a16="http://schemas.microsoft.com/office/drawing/2014/main" id="{E81F3ADE-59A9-DE1C-2295-481C6AB59ED9}"/>
              </a:ext>
            </a:extLst>
          </p:cNvPr>
          <p:cNvSpPr txBox="1"/>
          <p:nvPr/>
        </p:nvSpPr>
        <p:spPr>
          <a:xfrm>
            <a:off x="3250235" y="2021277"/>
            <a:ext cx="2605548" cy="1354217"/>
          </a:xfrm>
          <a:prstGeom prst="rect">
            <a:avLst/>
          </a:prstGeom>
          <a:noFill/>
        </p:spPr>
        <p:txBody>
          <a:bodyPr wrap="square" rtlCol="0">
            <a:spAutoFit/>
          </a:bodyPr>
          <a:lstStyle/>
          <a:p>
            <a:pPr marL="0" marR="0" lvl="0" indent="0" algn="ctr" defTabSz="914400" rtl="0" eaLnBrk="1" fontAlgn="auto" latinLnBrk="0" hangingPunct="1">
              <a:spcBef>
                <a:spcPts val="0"/>
              </a:spcBef>
              <a:spcAft>
                <a:spcPts val="600"/>
              </a:spcAft>
              <a:buClrTx/>
              <a:buSzTx/>
              <a:buFontTx/>
              <a:buNone/>
              <a:tabLst/>
              <a:defRPr/>
            </a:pPr>
            <a:r>
              <a:rPr lang="sv-SE" dirty="0">
                <a:solidFill>
                  <a:prstClr val="black"/>
                </a:solidFill>
                <a:highlight>
                  <a:srgbClr val="FFFF00"/>
                </a:highlight>
                <a:latin typeface="Calibri" panose="020F0502020204030204"/>
              </a:rPr>
              <a:t>Emma Andersson</a:t>
            </a:r>
          </a:p>
          <a:p>
            <a:pPr marL="0" marR="0" lvl="0" indent="0" algn="ctr" defTabSz="914400" rtl="0" eaLnBrk="1" fontAlgn="auto" latinLnBrk="0" hangingPunct="1">
              <a:spcBef>
                <a:spcPts val="0"/>
              </a:spcBef>
              <a:spcAft>
                <a:spcPts val="600"/>
              </a:spcAft>
              <a:buClrTx/>
              <a:buSzTx/>
              <a:buFontTx/>
              <a:buNone/>
              <a:tabLst/>
              <a:defRPr/>
            </a:pPr>
            <a:r>
              <a:rPr lang="sv-SE" dirty="0">
                <a:solidFill>
                  <a:prstClr val="black"/>
                </a:solidFill>
                <a:highlight>
                  <a:srgbClr val="FFFF00"/>
                </a:highlight>
                <a:latin typeface="Calibri" panose="020F0502020204030204"/>
              </a:rPr>
              <a:t>Polis </a:t>
            </a:r>
          </a:p>
          <a:p>
            <a:pPr marL="0" marR="0" lvl="0" indent="0" algn="ctr" defTabSz="914400" rtl="0" eaLnBrk="1" fontAlgn="auto" latinLnBrk="0" hangingPunct="1">
              <a:spcBef>
                <a:spcPts val="0"/>
              </a:spcBef>
              <a:spcAft>
                <a:spcPts val="600"/>
              </a:spcAft>
              <a:buClrTx/>
              <a:buSzTx/>
              <a:buFontTx/>
              <a:buNone/>
              <a:tabLst/>
              <a:defRPr/>
            </a:pPr>
            <a:r>
              <a:rPr kumimoji="0" lang="sv-SE"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Januari eller februari 2027 </a:t>
            </a:r>
          </a:p>
        </p:txBody>
      </p:sp>
      <p:sp>
        <p:nvSpPr>
          <p:cNvPr id="14" name="textruta 13">
            <a:extLst>
              <a:ext uri="{FF2B5EF4-FFF2-40B4-BE49-F238E27FC236}">
                <a16:creationId xmlns:a16="http://schemas.microsoft.com/office/drawing/2014/main" id="{3DD2DAE9-E87D-8F9C-0695-23498256E931}"/>
              </a:ext>
            </a:extLst>
          </p:cNvPr>
          <p:cNvSpPr txBox="1"/>
          <p:nvPr/>
        </p:nvSpPr>
        <p:spPr>
          <a:xfrm>
            <a:off x="284209" y="5685293"/>
            <a:ext cx="2605548" cy="1077218"/>
          </a:xfrm>
          <a:prstGeom prst="rect">
            <a:avLst/>
          </a:prstGeom>
          <a:noFill/>
        </p:spPr>
        <p:txBody>
          <a:bodyPr wrap="square" rtlCol="0">
            <a:spAutoFit/>
          </a:bodyPr>
          <a:lstStyle/>
          <a:p>
            <a:pPr marL="0" marR="0" lvl="0" indent="0" algn="ctr" defTabSz="914400" rtl="0" eaLnBrk="1" fontAlgn="auto" latinLnBrk="0" hangingPunct="1">
              <a:spcBef>
                <a:spcPts val="0"/>
              </a:spcBef>
              <a:spcAft>
                <a:spcPts val="600"/>
              </a:spcAft>
              <a:buClrTx/>
              <a:buSzTx/>
              <a:buFontTx/>
              <a:buNone/>
              <a:tabLst/>
              <a:defRPr/>
            </a:pPr>
            <a:r>
              <a:rPr lang="sv-SE" dirty="0">
                <a:solidFill>
                  <a:prstClr val="black"/>
                </a:solidFill>
                <a:highlight>
                  <a:srgbClr val="FFFF00"/>
                </a:highlight>
                <a:latin typeface="Calibri" panose="020F0502020204030204"/>
              </a:rPr>
              <a:t>Andreas Skälegård</a:t>
            </a:r>
          </a:p>
          <a:p>
            <a:pPr marL="0" marR="0" lvl="0" indent="0" algn="ctr" defTabSz="914400" rtl="0" eaLnBrk="1" fontAlgn="auto" latinLnBrk="0" hangingPunct="1">
              <a:spcBef>
                <a:spcPts val="0"/>
              </a:spcBef>
              <a:spcAft>
                <a:spcPts val="600"/>
              </a:spcAft>
              <a:buClrTx/>
              <a:buSzTx/>
              <a:buFontTx/>
              <a:buNone/>
              <a:tabLst/>
              <a:defRPr/>
            </a:pPr>
            <a:r>
              <a:rPr lang="sv-SE" dirty="0">
                <a:solidFill>
                  <a:prstClr val="black"/>
                </a:solidFill>
                <a:highlight>
                  <a:srgbClr val="FFFF00"/>
                </a:highlight>
                <a:latin typeface="Calibri" panose="020F0502020204030204"/>
              </a:rPr>
              <a:t>Energiingenjör</a:t>
            </a:r>
            <a:endParaRPr kumimoji="0" lang="sv-SE"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0" marR="0" lvl="0" indent="0" algn="ctr" defTabSz="914400" rtl="0" eaLnBrk="1" fontAlgn="auto" latinLnBrk="0" hangingPunct="1">
              <a:spcBef>
                <a:spcPts val="0"/>
              </a:spcBef>
              <a:spcAft>
                <a:spcPts val="600"/>
              </a:spcAft>
              <a:buClrTx/>
              <a:buSzTx/>
              <a:buFontTx/>
              <a:buNone/>
              <a:tabLst/>
              <a:defRPr/>
            </a:pPr>
            <a:r>
              <a:rPr lang="sv-SE" dirty="0">
                <a:solidFill>
                  <a:prstClr val="black"/>
                </a:solidFill>
                <a:highlight>
                  <a:srgbClr val="FFFF00"/>
                </a:highlight>
                <a:latin typeface="Calibri" panose="020F0502020204030204"/>
              </a:rPr>
              <a:t>17 December 2026</a:t>
            </a:r>
          </a:p>
        </p:txBody>
      </p:sp>
    </p:spTree>
    <p:extLst>
      <p:ext uri="{BB962C8B-B14F-4D97-AF65-F5344CB8AC3E}">
        <p14:creationId xmlns:p14="http://schemas.microsoft.com/office/powerpoint/2010/main" val="1809495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63694A-A370-C917-4014-6814D978901C}"/>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E427238C-A90F-DBE3-7A71-CD3970586640}"/>
              </a:ext>
            </a:extLst>
          </p:cNvPr>
          <p:cNvSpPr>
            <a:spLocks noGrp="1"/>
          </p:cNvSpPr>
          <p:nvPr>
            <p:ph idx="1"/>
          </p:nvPr>
        </p:nvSpPr>
        <p:spPr/>
        <p:txBody>
          <a:bodyPr/>
          <a:lstStyle/>
          <a:p>
            <a:endParaRPr lang="sv-SE"/>
          </a:p>
        </p:txBody>
      </p:sp>
      <p:pic>
        <p:nvPicPr>
          <p:cNvPr id="5" name="Bildobjekt 4">
            <a:extLst>
              <a:ext uri="{FF2B5EF4-FFF2-40B4-BE49-F238E27FC236}">
                <a16:creationId xmlns:a16="http://schemas.microsoft.com/office/drawing/2014/main" id="{90BBC2B3-3FBF-0ABA-B028-D5E0688BD8FF}"/>
              </a:ext>
            </a:extLst>
          </p:cNvPr>
          <p:cNvPicPr>
            <a:picLocks noChangeAspect="1"/>
          </p:cNvPicPr>
          <p:nvPr/>
        </p:nvPicPr>
        <p:blipFill>
          <a:blip r:embed="rId3"/>
          <a:stretch>
            <a:fillRect/>
          </a:stretch>
        </p:blipFill>
        <p:spPr>
          <a:xfrm>
            <a:off x="113739" y="117987"/>
            <a:ext cx="11920438" cy="6646607"/>
          </a:xfrm>
          <a:prstGeom prst="rect">
            <a:avLst/>
          </a:prstGeom>
        </p:spPr>
      </p:pic>
      <p:sp>
        <p:nvSpPr>
          <p:cNvPr id="6" name="textruta 5">
            <a:extLst>
              <a:ext uri="{FF2B5EF4-FFF2-40B4-BE49-F238E27FC236}">
                <a16:creationId xmlns:a16="http://schemas.microsoft.com/office/drawing/2014/main" id="{3A3047B0-7878-CD65-F11D-3E1295CF126B}"/>
              </a:ext>
            </a:extLst>
          </p:cNvPr>
          <p:cNvSpPr txBox="1"/>
          <p:nvPr/>
        </p:nvSpPr>
        <p:spPr>
          <a:xfrm>
            <a:off x="6430297" y="983226"/>
            <a:ext cx="1868129" cy="954107"/>
          </a:xfrm>
          <a:prstGeom prst="rect">
            <a:avLst/>
          </a:prstGeom>
          <a:noFill/>
        </p:spPr>
        <p:txBody>
          <a:bodyPr wrap="square" rtlCol="0">
            <a:spAutoFit/>
          </a:bodyPr>
          <a:lstStyle/>
          <a:p>
            <a:pPr algn="ctr"/>
            <a:r>
              <a:rPr lang="sv-SE" sz="2800" dirty="0">
                <a:solidFill>
                  <a:schemeClr val="bg1"/>
                </a:solidFill>
              </a:rPr>
              <a:t>Läsåret 2026/2027</a:t>
            </a:r>
          </a:p>
        </p:txBody>
      </p:sp>
      <p:sp>
        <p:nvSpPr>
          <p:cNvPr id="7" name="textruta 6">
            <a:extLst>
              <a:ext uri="{FF2B5EF4-FFF2-40B4-BE49-F238E27FC236}">
                <a16:creationId xmlns:a16="http://schemas.microsoft.com/office/drawing/2014/main" id="{9CD00C0D-4E06-C253-E8F7-EF626980E578}"/>
              </a:ext>
            </a:extLst>
          </p:cNvPr>
          <p:cNvSpPr txBox="1"/>
          <p:nvPr/>
        </p:nvSpPr>
        <p:spPr>
          <a:xfrm>
            <a:off x="157823" y="5319252"/>
            <a:ext cx="3401454" cy="1420761"/>
          </a:xfrm>
          <a:prstGeom prst="rect">
            <a:avLst/>
          </a:prstGeom>
          <a:solidFill>
            <a:schemeClr val="tx1"/>
          </a:solidFill>
        </p:spPr>
        <p:txBody>
          <a:bodyPr wrap="square" rtlCol="0">
            <a:spAutoFit/>
          </a:bodyPr>
          <a:lstStyle/>
          <a:p>
            <a:endParaRPr lang="sv-SE" dirty="0"/>
          </a:p>
        </p:txBody>
      </p:sp>
    </p:spTree>
    <p:extLst>
      <p:ext uri="{BB962C8B-B14F-4D97-AF65-F5344CB8AC3E}">
        <p14:creationId xmlns:p14="http://schemas.microsoft.com/office/powerpoint/2010/main" val="3735538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CCEFBB-F610-43A7-9905-83A8DDCF1DE0}"/>
              </a:ext>
            </a:extLst>
          </p:cNvPr>
          <p:cNvSpPr>
            <a:spLocks noGrp="1"/>
          </p:cNvSpPr>
          <p:nvPr>
            <p:ph type="title"/>
          </p:nvPr>
        </p:nvSpPr>
        <p:spPr>
          <a:xfrm>
            <a:off x="203201" y="365126"/>
            <a:ext cx="11785598" cy="825046"/>
          </a:xfrm>
        </p:spPr>
        <p:txBody>
          <a:bodyPr>
            <a:normAutofit fontScale="90000"/>
          </a:bodyPr>
          <a:lstStyle/>
          <a:p>
            <a:pPr algn="ctr"/>
            <a:r>
              <a:rPr lang="sv-SE" dirty="0"/>
              <a:t>Instruktioner</a:t>
            </a:r>
            <a:br>
              <a:rPr lang="sv-SE" dirty="0"/>
            </a:br>
            <a:endParaRPr lang="sv-SE" dirty="0">
              <a:highlight>
                <a:srgbClr val="FFFF00"/>
              </a:highlight>
            </a:endParaRPr>
          </a:p>
        </p:txBody>
      </p:sp>
      <p:sp>
        <p:nvSpPr>
          <p:cNvPr id="3" name="Platshållare för innehåll 2">
            <a:extLst>
              <a:ext uri="{FF2B5EF4-FFF2-40B4-BE49-F238E27FC236}">
                <a16:creationId xmlns:a16="http://schemas.microsoft.com/office/drawing/2014/main" id="{85ECD90B-2E66-4ABA-A2B7-F4A572ECF913}"/>
              </a:ext>
            </a:extLst>
          </p:cNvPr>
          <p:cNvSpPr>
            <a:spLocks noGrp="1"/>
          </p:cNvSpPr>
          <p:nvPr>
            <p:ph idx="1"/>
          </p:nvPr>
        </p:nvSpPr>
        <p:spPr>
          <a:xfrm>
            <a:off x="203200" y="1378857"/>
            <a:ext cx="11150600" cy="5355772"/>
          </a:xfrm>
        </p:spPr>
        <p:txBody>
          <a:bodyPr>
            <a:normAutofit fontScale="70000" lnSpcReduction="20000"/>
          </a:bodyPr>
          <a:lstStyle/>
          <a:p>
            <a:pPr>
              <a:lnSpc>
                <a:spcPct val="107000"/>
              </a:lnSpc>
              <a:spcAft>
                <a:spcPts val="800"/>
              </a:spcAft>
            </a:pPr>
            <a:r>
              <a:rPr lang="sv-SE" sz="3200" dirty="0"/>
              <a:t>Den yrkesverksamme kommer 1 h innan sändning till studion i Uddevalla– moderator Henrik emot.</a:t>
            </a:r>
          </a:p>
          <a:p>
            <a:pPr>
              <a:lnSpc>
                <a:spcPct val="107000"/>
              </a:lnSpc>
              <a:spcAft>
                <a:spcPts val="800"/>
              </a:spcAft>
            </a:pPr>
            <a:r>
              <a:rPr lang="sv-SE" sz="3200" b="1" dirty="0">
                <a:solidFill>
                  <a:srgbClr val="1B1E22"/>
                </a:solidFill>
                <a:latin typeface="+mj-lt"/>
                <a:ea typeface="Calibri" panose="020F0502020204030204" pitchFamily="34" charset="0"/>
                <a:cs typeface="Calibri" panose="020F0502020204030204" pitchFamily="34" charset="0"/>
              </a:rPr>
              <a:t>Klass som medverkar på plats i Uddevalla kommer till studion 45 minuter innan.</a:t>
            </a:r>
            <a:endParaRPr lang="sv-SE" sz="3200" b="1" dirty="0">
              <a:solidFill>
                <a:srgbClr val="1B1E22"/>
              </a:solidFill>
              <a:effectLst/>
              <a:latin typeface="+mj-lt"/>
              <a:ea typeface="Calibri" panose="020F0502020204030204" pitchFamily="34" charset="0"/>
              <a:cs typeface="Calibri" panose="020F0502020204030204" pitchFamily="34" charset="0"/>
            </a:endParaRPr>
          </a:p>
          <a:p>
            <a:pPr>
              <a:lnSpc>
                <a:spcPct val="107000"/>
              </a:lnSpc>
              <a:spcAft>
                <a:spcPts val="800"/>
              </a:spcAft>
            </a:pPr>
            <a:r>
              <a:rPr lang="sv-SE" sz="3200" b="1" u="sng" dirty="0">
                <a:solidFill>
                  <a:srgbClr val="1B1E22"/>
                </a:solidFill>
                <a:highlight>
                  <a:srgbClr val="FFFF00"/>
                </a:highlight>
                <a:latin typeface="+mj-lt"/>
                <a:ea typeface="Calibri" panose="020F0502020204030204" pitchFamily="34" charset="0"/>
                <a:cs typeface="Calibri" panose="020F0502020204030204" pitchFamily="34" charset="0"/>
              </a:rPr>
              <a:t>För de som deltar digitalt</a:t>
            </a:r>
            <a:r>
              <a:rPr lang="sv-SE" sz="3200" b="1" dirty="0">
                <a:solidFill>
                  <a:srgbClr val="1B1E22"/>
                </a:solidFill>
                <a:highlight>
                  <a:srgbClr val="FFFF00"/>
                </a:highlight>
                <a:latin typeface="+mj-lt"/>
                <a:ea typeface="Calibri" panose="020F0502020204030204" pitchFamily="34" charset="0"/>
                <a:cs typeface="Calibri" panose="020F0502020204030204" pitchFamily="34" charset="0"/>
              </a:rPr>
              <a:t> (</a:t>
            </a:r>
            <a:r>
              <a:rPr lang="sv-SE" sz="3200" b="1" dirty="0" err="1">
                <a:solidFill>
                  <a:srgbClr val="1B1E22"/>
                </a:solidFill>
                <a:highlight>
                  <a:srgbClr val="FFFF00"/>
                </a:highlight>
                <a:latin typeface="+mj-lt"/>
                <a:ea typeface="Calibri" panose="020F0502020204030204" pitchFamily="34" charset="0"/>
                <a:cs typeface="Calibri" panose="020F0502020204030204" pitchFamily="34" charset="0"/>
              </a:rPr>
              <a:t>Inlogg</a:t>
            </a:r>
            <a:r>
              <a:rPr lang="sv-SE" sz="3200" b="1" dirty="0">
                <a:solidFill>
                  <a:srgbClr val="1B1E22"/>
                </a:solidFill>
                <a:highlight>
                  <a:srgbClr val="FFFF00"/>
                </a:highlight>
                <a:latin typeface="+mj-lt"/>
                <a:ea typeface="Calibri" panose="020F0502020204030204" pitchFamily="34" charset="0"/>
                <a:cs typeface="Calibri" panose="020F0502020204030204" pitchFamily="34" charset="0"/>
              </a:rPr>
              <a:t> för lärare</a:t>
            </a:r>
            <a:r>
              <a:rPr lang="sv-SE" sz="3200" b="1" dirty="0">
                <a:solidFill>
                  <a:srgbClr val="1B1E22"/>
                </a:solidFill>
                <a:effectLst/>
                <a:highlight>
                  <a:srgbClr val="FFFF00"/>
                </a:highlight>
                <a:latin typeface="+mj-lt"/>
                <a:ea typeface="Calibri" panose="020F0502020204030204" pitchFamily="34" charset="0"/>
                <a:cs typeface="Calibri" panose="020F0502020204030204" pitchFamily="34" charset="0"/>
              </a:rPr>
              <a:t> </a:t>
            </a:r>
            <a:r>
              <a:rPr lang="sv-SE" sz="3200" b="1" dirty="0">
                <a:solidFill>
                  <a:srgbClr val="1B1E22"/>
                </a:solidFill>
                <a:highlight>
                  <a:srgbClr val="FFFF00"/>
                </a:highlight>
                <a:latin typeface="+mj-lt"/>
                <a:ea typeface="Calibri" panose="020F0502020204030204" pitchFamily="34" charset="0"/>
                <a:cs typeface="Calibri" panose="020F0502020204030204" pitchFamily="34" charset="0"/>
              </a:rPr>
              <a:t>ca </a:t>
            </a:r>
            <a:r>
              <a:rPr lang="sv-SE" sz="3200" b="1" dirty="0">
                <a:solidFill>
                  <a:srgbClr val="1B1E22"/>
                </a:solidFill>
                <a:effectLst/>
                <a:highlight>
                  <a:srgbClr val="FFFF00"/>
                </a:highlight>
                <a:latin typeface="+mj-lt"/>
                <a:ea typeface="Calibri" panose="020F0502020204030204" pitchFamily="34" charset="0"/>
                <a:cs typeface="Calibri" panose="020F0502020204030204" pitchFamily="34" charset="0"/>
              </a:rPr>
              <a:t>10 minuter innan sändning)</a:t>
            </a:r>
          </a:p>
          <a:p>
            <a:pPr>
              <a:lnSpc>
                <a:spcPct val="107000"/>
              </a:lnSpc>
              <a:spcAft>
                <a:spcPts val="800"/>
              </a:spcAft>
            </a:pPr>
            <a:r>
              <a:rPr lang="sv-SE" sz="3200" b="1" dirty="0">
                <a:solidFill>
                  <a:srgbClr val="1B1E22"/>
                </a:solidFill>
                <a:effectLst/>
                <a:latin typeface="+mj-lt"/>
                <a:ea typeface="Calibri" panose="020F0502020204030204" pitchFamily="34" charset="0"/>
                <a:cs typeface="Calibri" panose="020F0502020204030204" pitchFamily="34" charset="0"/>
              </a:rPr>
              <a:t>Sändning </a:t>
            </a:r>
            <a:r>
              <a:rPr lang="sv-SE" sz="3200" b="1" dirty="0">
                <a:solidFill>
                  <a:srgbClr val="1B1E22"/>
                </a:solidFill>
                <a:latin typeface="+mj-lt"/>
                <a:ea typeface="Calibri" panose="020F0502020204030204" pitchFamily="34" charset="0"/>
                <a:cs typeface="Calibri" panose="020F0502020204030204" pitchFamily="34" charset="0"/>
              </a:rPr>
              <a:t>50 min</a:t>
            </a:r>
          </a:p>
          <a:p>
            <a:pPr>
              <a:lnSpc>
                <a:spcPct val="107000"/>
              </a:lnSpc>
              <a:spcAft>
                <a:spcPts val="800"/>
              </a:spcAft>
            </a:pPr>
            <a:r>
              <a:rPr lang="sv-SE" sz="3200" b="1" dirty="0">
                <a:solidFill>
                  <a:srgbClr val="1B1E22"/>
                </a:solidFill>
                <a:effectLst/>
                <a:latin typeface="+mj-lt"/>
                <a:ea typeface="Calibri" panose="020F0502020204030204" pitchFamily="34" charset="0"/>
                <a:cs typeface="Calibri" panose="020F0502020204030204" pitchFamily="34" charset="0"/>
              </a:rPr>
              <a:t>Start: Introduktion moderator</a:t>
            </a:r>
          </a:p>
          <a:p>
            <a:pPr>
              <a:lnSpc>
                <a:spcPct val="107000"/>
              </a:lnSpc>
              <a:spcAft>
                <a:spcPts val="800"/>
              </a:spcAft>
            </a:pPr>
            <a:r>
              <a:rPr lang="sv-SE" sz="3200" b="1" dirty="0">
                <a:solidFill>
                  <a:srgbClr val="1B1E22"/>
                </a:solidFill>
                <a:effectLst/>
                <a:latin typeface="+mj-lt"/>
                <a:ea typeface="Calibri" panose="020F0502020204030204" pitchFamily="34" charset="0"/>
                <a:cs typeface="Calibri" panose="020F0502020204030204" pitchFamily="34" charset="0"/>
              </a:rPr>
              <a:t>På 15-20 minuter</a:t>
            </a:r>
            <a:r>
              <a:rPr lang="sv-SE" sz="3200" dirty="0">
                <a:solidFill>
                  <a:srgbClr val="1B1E22"/>
                </a:solidFill>
                <a:effectLst/>
                <a:latin typeface="+mj-lt"/>
                <a:ea typeface="Calibri" panose="020F0502020204030204" pitchFamily="34" charset="0"/>
                <a:cs typeface="Calibri" panose="020F0502020204030204" pitchFamily="34" charset="0"/>
              </a:rPr>
              <a:t> ska yrkesambass</a:t>
            </a:r>
            <a:r>
              <a:rPr lang="sv-SE" sz="3200" dirty="0">
                <a:solidFill>
                  <a:srgbClr val="1B1E22"/>
                </a:solidFill>
                <a:latin typeface="+mj-lt"/>
                <a:ea typeface="Calibri" panose="020F0502020204030204" pitchFamily="34" charset="0"/>
                <a:cs typeface="Calibri" panose="020F0502020204030204" pitchFamily="34" charset="0"/>
              </a:rPr>
              <a:t>adören</a:t>
            </a:r>
            <a:r>
              <a:rPr lang="sv-SE" sz="3200" dirty="0">
                <a:solidFill>
                  <a:srgbClr val="1B1E22"/>
                </a:solidFill>
                <a:effectLst/>
                <a:latin typeface="+mj-lt"/>
                <a:ea typeface="Calibri" panose="020F0502020204030204" pitchFamily="34" charset="0"/>
                <a:cs typeface="Calibri" panose="020F0502020204030204" pitchFamily="34" charset="0"/>
              </a:rPr>
              <a:t> presentera och/eller bli intervjuad om </a:t>
            </a:r>
            <a:r>
              <a:rPr lang="sv-SE" sz="3200" dirty="0">
                <a:solidFill>
                  <a:srgbClr val="1B1E22"/>
                </a:solidFill>
                <a:latin typeface="+mj-lt"/>
                <a:ea typeface="Calibri" panose="020F0502020204030204" pitchFamily="34" charset="0"/>
                <a:cs typeface="Calibri" panose="020F0502020204030204" pitchFamily="34" charset="0"/>
              </a:rPr>
              <a:t>sig</a:t>
            </a:r>
            <a:r>
              <a:rPr lang="sv-SE" sz="3200" dirty="0">
                <a:solidFill>
                  <a:srgbClr val="1B1E22"/>
                </a:solidFill>
                <a:effectLst/>
                <a:latin typeface="+mj-lt"/>
                <a:ea typeface="Calibri" panose="020F0502020204030204" pitchFamily="34" charset="0"/>
                <a:cs typeface="Calibri" panose="020F0502020204030204" pitchFamily="34" charset="0"/>
              </a:rPr>
              <a:t> och </a:t>
            </a:r>
            <a:r>
              <a:rPr lang="sv-SE" sz="3200" dirty="0">
                <a:solidFill>
                  <a:srgbClr val="1B1E22"/>
                </a:solidFill>
                <a:latin typeface="+mj-lt"/>
                <a:ea typeface="Calibri" panose="020F0502020204030204" pitchFamily="34" charset="0"/>
                <a:cs typeface="Calibri" panose="020F0502020204030204" pitchFamily="34" charset="0"/>
              </a:rPr>
              <a:t>sin</a:t>
            </a:r>
            <a:r>
              <a:rPr lang="sv-SE" sz="3200" dirty="0">
                <a:solidFill>
                  <a:srgbClr val="1B1E22"/>
                </a:solidFill>
                <a:effectLst/>
                <a:latin typeface="+mj-lt"/>
                <a:ea typeface="Calibri" panose="020F0502020204030204" pitchFamily="34" charset="0"/>
                <a:cs typeface="Calibri" panose="020F0502020204030204" pitchFamily="34" charset="0"/>
              </a:rPr>
              <a:t> yrkesbakgrund</a:t>
            </a:r>
            <a:r>
              <a:rPr lang="sv-SE" sz="3200" dirty="0">
                <a:solidFill>
                  <a:srgbClr val="1B1E22"/>
                </a:solidFill>
                <a:latin typeface="+mj-lt"/>
                <a:ea typeface="Calibri" panose="020F0502020204030204" pitchFamily="34" charset="0"/>
                <a:cs typeface="Calibri" panose="020F0502020204030204" pitchFamily="34" charset="0"/>
              </a:rPr>
              <a:t> (se instruktioner under bilden) (15 min för årskurs 3-4)</a:t>
            </a:r>
            <a:endParaRPr lang="sv-SE" sz="3200" dirty="0">
              <a:latin typeface="+mj-lt"/>
              <a:ea typeface="Calibri" panose="020F0502020204030204" pitchFamily="34" charset="0"/>
              <a:cs typeface="Times New Roman" panose="02020603050405020304" pitchFamily="18" charset="0"/>
            </a:endParaRPr>
          </a:p>
          <a:p>
            <a:pPr>
              <a:lnSpc>
                <a:spcPct val="107000"/>
              </a:lnSpc>
              <a:spcAft>
                <a:spcPts val="800"/>
              </a:spcAft>
            </a:pPr>
            <a:r>
              <a:rPr lang="sv-SE" sz="3200" dirty="0">
                <a:solidFill>
                  <a:srgbClr val="1B1E22"/>
                </a:solidFill>
                <a:latin typeface="+mj-lt"/>
                <a:ea typeface="Calibri" panose="020F0502020204030204" pitchFamily="34" charset="0"/>
                <a:cs typeface="Times New Roman" panose="02020603050405020304" pitchFamily="18" charset="0"/>
              </a:rPr>
              <a:t>Eleverna </a:t>
            </a:r>
            <a:r>
              <a:rPr lang="sv-SE" sz="3200" dirty="0">
                <a:solidFill>
                  <a:srgbClr val="1B1E22"/>
                </a:solidFill>
                <a:effectLst/>
                <a:latin typeface="+mj-lt"/>
                <a:ea typeface="Calibri" panose="020F0502020204030204" pitchFamily="34" charset="0"/>
                <a:cs typeface="Calibri" panose="020F0502020204030204" pitchFamily="34" charset="0"/>
              </a:rPr>
              <a:t>har tagit fram frågor tillsammans med sina lärare i arbetet med att förbereda sig inför mötet med den yrkesverksamme. </a:t>
            </a:r>
          </a:p>
          <a:p>
            <a:pPr>
              <a:lnSpc>
                <a:spcPct val="107000"/>
              </a:lnSpc>
              <a:spcAft>
                <a:spcPts val="800"/>
              </a:spcAft>
            </a:pPr>
            <a:r>
              <a:rPr lang="sv-SE" sz="3200" dirty="0">
                <a:solidFill>
                  <a:srgbClr val="1B1E22"/>
                </a:solidFill>
                <a:latin typeface="+mj-lt"/>
                <a:ea typeface="Calibri" panose="020F0502020204030204" pitchFamily="34" charset="0"/>
                <a:cs typeface="Calibri" panose="020F0502020204030204" pitchFamily="34" charset="0"/>
              </a:rPr>
              <a:t>3 utvalda elever kommer i sista delen av sändningen få komma fram och ställa frågor till yrkesambassadören.</a:t>
            </a:r>
            <a:endParaRPr lang="sv-SE" sz="3200" dirty="0">
              <a:effectLst/>
              <a:latin typeface="+mj-lt"/>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584785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A8336106-465E-404C-B4C2-A875FBF4F77E}"/>
              </a:ext>
            </a:extLst>
          </p:cNvPr>
          <p:cNvSpPr>
            <a:spLocks noGrp="1"/>
          </p:cNvSpPr>
          <p:nvPr>
            <p:ph type="title"/>
          </p:nvPr>
        </p:nvSpPr>
        <p:spPr>
          <a:xfrm>
            <a:off x="890338" y="640080"/>
            <a:ext cx="3734014" cy="3566160"/>
          </a:xfrm>
        </p:spPr>
        <p:txBody>
          <a:bodyPr vert="horz" lIns="91440" tIns="45720" rIns="91440" bIns="45720" rtlCol="0" anchor="b">
            <a:normAutofit fontScale="90000"/>
          </a:bodyPr>
          <a:lstStyle/>
          <a:p>
            <a:r>
              <a:rPr lang="en-US" sz="5400" dirty="0" err="1"/>
              <a:t>Ljudpuck</a:t>
            </a:r>
            <a:r>
              <a:rPr lang="en-US" sz="5400" dirty="0"/>
              <a:t> och </a:t>
            </a:r>
            <a:r>
              <a:rPr lang="en-US" sz="5400" dirty="0" err="1"/>
              <a:t>storbild</a:t>
            </a:r>
            <a:r>
              <a:rPr lang="en-US" sz="5400" dirty="0"/>
              <a:t> för de </a:t>
            </a:r>
            <a:r>
              <a:rPr lang="en-US" sz="5400" dirty="0" err="1"/>
              <a:t>som</a:t>
            </a:r>
            <a:r>
              <a:rPr lang="en-US" sz="5400" dirty="0"/>
              <a:t> </a:t>
            </a:r>
            <a:r>
              <a:rPr lang="en-US" sz="5400" dirty="0" err="1"/>
              <a:t>deltar</a:t>
            </a:r>
            <a:r>
              <a:rPr lang="en-US" sz="5400" dirty="0"/>
              <a:t> digital.</a:t>
            </a:r>
          </a:p>
        </p:txBody>
      </p:sp>
      <p:sp>
        <p:nvSpPr>
          <p:cNvPr id="19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Jabra Speak 510 MS högtalartelefon">
            <a:extLst>
              <a:ext uri="{FF2B5EF4-FFF2-40B4-BE49-F238E27FC236}">
                <a16:creationId xmlns:a16="http://schemas.microsoft.com/office/drawing/2014/main" id="{CF54B293-575A-4115-ACE3-5F7021896A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43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0" name="Rectangle 1059">
            <a:extLst>
              <a:ext uri="{FF2B5EF4-FFF2-40B4-BE49-F238E27FC236}">
                <a16:creationId xmlns:a16="http://schemas.microsoft.com/office/drawing/2014/main" id="{ECEF6C2F-9906-4F89-9B4F-598E9F344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428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2" name="Rectangle 1061">
            <a:extLst>
              <a:ext uri="{FF2B5EF4-FFF2-40B4-BE49-F238E27FC236}">
                <a16:creationId xmlns:a16="http://schemas.microsoft.com/office/drawing/2014/main" id="{91E12CD6-A76F-439F-9C98-C0211D8FD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Undervisning på Kliniskt lärandecentrum, Högskolan Väst">
            <a:extLst>
              <a:ext uri="{FF2B5EF4-FFF2-40B4-BE49-F238E27FC236}">
                <a16:creationId xmlns:a16="http://schemas.microsoft.com/office/drawing/2014/main" id="{BA6D26A3-7D5E-C772-E5FD-884CB4898A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981" b="750"/>
          <a:stretch/>
        </p:blipFill>
        <p:spPr bwMode="auto">
          <a:xfrm>
            <a:off x="649288" y="642938"/>
            <a:ext cx="5878513" cy="3273425"/>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Skolelev med böcker och pennor i förgrunden">
            <a:extLst>
              <a:ext uri="{FF2B5EF4-FFF2-40B4-BE49-F238E27FC236}">
                <a16:creationId xmlns:a16="http://schemas.microsoft.com/office/drawing/2014/main" id="{712156B0-5324-01D1-2D16-240738E42F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2413" y="642938"/>
            <a:ext cx="4949825" cy="3273425"/>
          </a:xfrm>
          <a:prstGeom prst="rect">
            <a:avLst/>
          </a:prstGeom>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402C3C38-C1A5-3BD4-856C-4BF1FF16A93A}"/>
              </a:ext>
            </a:extLst>
          </p:cNvPr>
          <p:cNvSpPr>
            <a:spLocks noGrp="1"/>
          </p:cNvSpPr>
          <p:nvPr>
            <p:ph type="title"/>
          </p:nvPr>
        </p:nvSpPr>
        <p:spPr>
          <a:xfrm>
            <a:off x="838200" y="4636802"/>
            <a:ext cx="10515600" cy="1325563"/>
          </a:xfrm>
        </p:spPr>
        <p:txBody>
          <a:bodyPr vert="horz" lIns="91440" tIns="45720" rIns="91440" bIns="45720" rtlCol="0" anchor="ctr">
            <a:normAutofit/>
          </a:bodyPr>
          <a:lstStyle/>
          <a:p>
            <a:pPr algn="ctr"/>
            <a:r>
              <a:rPr lang="en-US" sz="2100" b="1" kern="1200" dirty="0">
                <a:solidFill>
                  <a:schemeClr val="tx1"/>
                </a:solidFill>
                <a:latin typeface="+mj-lt"/>
                <a:ea typeface="+mj-ea"/>
                <a:cs typeface="+mj-cs"/>
              </a:rPr>
              <a:t>Tips:</a:t>
            </a:r>
            <a:br>
              <a:rPr lang="en-US" sz="2100" b="1" kern="1200" dirty="0">
                <a:solidFill>
                  <a:schemeClr val="tx1"/>
                </a:solidFill>
                <a:latin typeface="+mj-lt"/>
                <a:ea typeface="+mj-ea"/>
                <a:cs typeface="+mj-cs"/>
              </a:rPr>
            </a:br>
            <a:r>
              <a:rPr lang="en-US" sz="2100" b="1" kern="1200" dirty="0" err="1">
                <a:solidFill>
                  <a:schemeClr val="tx1"/>
                </a:solidFill>
                <a:latin typeface="+mj-lt"/>
                <a:ea typeface="+mj-ea"/>
                <a:cs typeface="+mj-cs"/>
              </a:rPr>
              <a:t>Börja</a:t>
            </a:r>
            <a:r>
              <a:rPr lang="en-US" sz="2100" b="1" kern="1200" dirty="0">
                <a:solidFill>
                  <a:schemeClr val="tx1"/>
                </a:solidFill>
                <a:latin typeface="+mj-lt"/>
                <a:ea typeface="+mj-ea"/>
                <a:cs typeface="+mj-cs"/>
              </a:rPr>
              <a:t> </a:t>
            </a:r>
            <a:r>
              <a:rPr lang="en-US" sz="2100" b="1" kern="1200" dirty="0" err="1">
                <a:solidFill>
                  <a:schemeClr val="tx1"/>
                </a:solidFill>
                <a:latin typeface="+mj-lt"/>
                <a:ea typeface="+mj-ea"/>
                <a:cs typeface="+mj-cs"/>
              </a:rPr>
              <a:t>skoldagen</a:t>
            </a:r>
            <a:r>
              <a:rPr lang="en-US" sz="2100" b="1" kern="1200" dirty="0">
                <a:solidFill>
                  <a:schemeClr val="tx1"/>
                </a:solidFill>
                <a:latin typeface="+mj-lt"/>
                <a:ea typeface="+mj-ea"/>
                <a:cs typeface="+mj-cs"/>
              </a:rPr>
              <a:t> 10 min med </a:t>
            </a:r>
            <a:r>
              <a:rPr lang="en-US" sz="2100" b="1" kern="1200" dirty="0" err="1">
                <a:solidFill>
                  <a:schemeClr val="tx1"/>
                </a:solidFill>
                <a:latin typeface="+mj-lt"/>
                <a:ea typeface="+mj-ea"/>
                <a:cs typeface="+mj-cs"/>
              </a:rPr>
              <a:t>dagens</a:t>
            </a:r>
            <a:r>
              <a:rPr lang="en-US" sz="2100" b="1" kern="1200" dirty="0">
                <a:solidFill>
                  <a:schemeClr val="tx1"/>
                </a:solidFill>
                <a:latin typeface="+mj-lt"/>
                <a:ea typeface="+mj-ea"/>
                <a:cs typeface="+mj-cs"/>
              </a:rPr>
              <a:t> </a:t>
            </a:r>
            <a:r>
              <a:rPr lang="en-US" sz="2100" b="1" kern="1200" dirty="0" err="1">
                <a:solidFill>
                  <a:schemeClr val="tx1"/>
                </a:solidFill>
                <a:latin typeface="+mj-lt"/>
                <a:ea typeface="+mj-ea"/>
                <a:cs typeface="+mj-cs"/>
              </a:rPr>
              <a:t>yrke</a:t>
            </a:r>
            <a:br>
              <a:rPr lang="en-US" sz="2100" b="1" kern="1200" dirty="0">
                <a:solidFill>
                  <a:schemeClr val="tx1"/>
                </a:solidFill>
                <a:latin typeface="+mj-lt"/>
                <a:ea typeface="+mj-ea"/>
                <a:cs typeface="+mj-cs"/>
              </a:rPr>
            </a:br>
            <a:br>
              <a:rPr lang="en-US" sz="2100" b="1" kern="1200" dirty="0">
                <a:solidFill>
                  <a:schemeClr val="tx1"/>
                </a:solidFill>
                <a:latin typeface="+mj-lt"/>
                <a:ea typeface="+mj-ea"/>
                <a:cs typeface="+mj-cs"/>
              </a:rPr>
            </a:br>
            <a:r>
              <a:rPr lang="en-US" sz="2100" b="1" kern="1200" dirty="0">
                <a:solidFill>
                  <a:schemeClr val="tx1"/>
                </a:solidFill>
                <a:latin typeface="+mj-lt"/>
                <a:ea typeface="+mj-ea"/>
                <a:cs typeface="+mj-cs"/>
              </a:rPr>
              <a:t>Det </a:t>
            </a:r>
            <a:r>
              <a:rPr lang="en-US" sz="2100" b="1" kern="1200" dirty="0" err="1">
                <a:solidFill>
                  <a:schemeClr val="tx1"/>
                </a:solidFill>
                <a:latin typeface="+mj-lt"/>
                <a:ea typeface="+mj-ea"/>
                <a:cs typeface="+mj-cs"/>
              </a:rPr>
              <a:t>finns</a:t>
            </a:r>
            <a:r>
              <a:rPr lang="en-US" sz="2100" b="1" kern="1200" dirty="0">
                <a:solidFill>
                  <a:schemeClr val="tx1"/>
                </a:solidFill>
                <a:latin typeface="+mj-lt"/>
                <a:ea typeface="+mj-ea"/>
                <a:cs typeface="+mj-cs"/>
              </a:rPr>
              <a:t> ca 8.500 </a:t>
            </a:r>
            <a:r>
              <a:rPr lang="en-US" sz="2100" b="1" kern="1200" dirty="0" err="1">
                <a:solidFill>
                  <a:schemeClr val="tx1"/>
                </a:solidFill>
                <a:latin typeface="+mj-lt"/>
                <a:ea typeface="+mj-ea"/>
                <a:cs typeface="+mj-cs"/>
              </a:rPr>
              <a:t>olika</a:t>
            </a:r>
            <a:r>
              <a:rPr lang="en-US" sz="2100" b="1" kern="1200" dirty="0">
                <a:solidFill>
                  <a:schemeClr val="tx1"/>
                </a:solidFill>
                <a:latin typeface="+mj-lt"/>
                <a:ea typeface="+mj-ea"/>
                <a:cs typeface="+mj-cs"/>
              </a:rPr>
              <a:t> </a:t>
            </a:r>
            <a:r>
              <a:rPr lang="en-US" sz="2100" b="1" kern="1200" dirty="0" err="1">
                <a:solidFill>
                  <a:schemeClr val="tx1"/>
                </a:solidFill>
                <a:latin typeface="+mj-lt"/>
                <a:ea typeface="+mj-ea"/>
                <a:cs typeface="+mj-cs"/>
              </a:rPr>
              <a:t>yrken</a:t>
            </a:r>
            <a:r>
              <a:rPr lang="en-US" sz="2100" b="1" kern="1200" dirty="0">
                <a:solidFill>
                  <a:schemeClr val="tx1"/>
                </a:solidFill>
                <a:latin typeface="+mj-lt"/>
                <a:ea typeface="+mj-ea"/>
                <a:cs typeface="+mj-cs"/>
              </a:rPr>
              <a:t> på </a:t>
            </a:r>
            <a:r>
              <a:rPr lang="en-US" sz="2100" b="1" kern="1200" dirty="0" err="1">
                <a:solidFill>
                  <a:schemeClr val="tx1"/>
                </a:solidFill>
                <a:latin typeface="+mj-lt"/>
                <a:ea typeface="+mj-ea"/>
                <a:cs typeface="+mj-cs"/>
              </a:rPr>
              <a:t>arbetsmarknaden</a:t>
            </a:r>
            <a:endParaRPr lang="en-US" sz="2100" b="1" kern="1200" dirty="0">
              <a:solidFill>
                <a:schemeClr val="tx1"/>
              </a:solidFill>
              <a:latin typeface="+mj-lt"/>
              <a:ea typeface="+mj-ea"/>
              <a:cs typeface="+mj-cs"/>
            </a:endParaRPr>
          </a:p>
        </p:txBody>
      </p:sp>
    </p:spTree>
    <p:extLst>
      <p:ext uri="{BB962C8B-B14F-4D97-AF65-F5344CB8AC3E}">
        <p14:creationId xmlns:p14="http://schemas.microsoft.com/office/powerpoint/2010/main" val="2149137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F8AAABF-193E-4661-945E-C429586E1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6891187" cy="5546414"/>
          </a:xfrm>
          <a:prstGeom prst="rect">
            <a:avLst/>
          </a:prstGeom>
          <a:solidFill>
            <a:schemeClr val="bg1">
              <a:alpha val="20000"/>
            </a:schemeClr>
          </a:solidFill>
          <a:ln w="6350" cap="sq" cmpd="sng" algn="ctr">
            <a:solidFill>
              <a:schemeClr val="tx1">
                <a:lumMod val="75000"/>
                <a:lumOff val="25000"/>
              </a:schemeClr>
            </a:solidFill>
            <a:prstDash val="solid"/>
            <a:miter lim="800000"/>
          </a:ln>
          <a:effectLst/>
        </p:spPr>
        <p:txBody>
          <a:bodyPr/>
          <a:lstStyle/>
          <a:p>
            <a:endParaRPr lang="sv-SE"/>
          </a:p>
        </p:txBody>
      </p:sp>
      <p:pic>
        <p:nvPicPr>
          <p:cNvPr id="7" name="Bildobjekt 6" descr="En bild som visar text, person&#10;&#10;Automatiskt genererad beskrivning">
            <a:extLst>
              <a:ext uri="{FF2B5EF4-FFF2-40B4-BE49-F238E27FC236}">
                <a16:creationId xmlns:a16="http://schemas.microsoft.com/office/drawing/2014/main" id="{D6B0BF94-689B-7B9F-70BE-762C57208D4D}"/>
              </a:ext>
            </a:extLst>
          </p:cNvPr>
          <p:cNvPicPr>
            <a:picLocks noChangeAspect="1"/>
          </p:cNvPicPr>
          <p:nvPr/>
        </p:nvPicPr>
        <p:blipFill rotWithShape="1">
          <a:blip r:embed="rId3"/>
          <a:srcRect r="1" b="14805"/>
          <a:stretch/>
        </p:blipFill>
        <p:spPr>
          <a:xfrm>
            <a:off x="962025" y="1090613"/>
            <a:ext cx="6254750" cy="1971675"/>
          </a:xfrm>
          <a:prstGeom prst="rect">
            <a:avLst/>
          </a:prstGeom>
        </p:spPr>
      </p:pic>
      <p:pic>
        <p:nvPicPr>
          <p:cNvPr id="13" name="Bildobjekt 12" descr="En bild som visar text, hund, däggdjur, olika&#10;&#10;Automatiskt genererad beskrivning">
            <a:extLst>
              <a:ext uri="{FF2B5EF4-FFF2-40B4-BE49-F238E27FC236}">
                <a16:creationId xmlns:a16="http://schemas.microsoft.com/office/drawing/2014/main" id="{10069833-55D6-E4B0-4439-E0928EBE5386}"/>
              </a:ext>
            </a:extLst>
          </p:cNvPr>
          <p:cNvPicPr>
            <a:picLocks noChangeAspect="1"/>
          </p:cNvPicPr>
          <p:nvPr/>
        </p:nvPicPr>
        <p:blipFill>
          <a:blip r:embed="rId4"/>
          <a:stretch>
            <a:fillRect/>
          </a:stretch>
        </p:blipFill>
        <p:spPr>
          <a:xfrm>
            <a:off x="962025" y="3117850"/>
            <a:ext cx="6254750" cy="2625725"/>
          </a:xfrm>
          <a:prstGeom prst="rect">
            <a:avLst/>
          </a:prstGeom>
        </p:spPr>
      </p:pic>
      <p:sp>
        <p:nvSpPr>
          <p:cNvPr id="2" name="Rubrik 1">
            <a:extLst>
              <a:ext uri="{FF2B5EF4-FFF2-40B4-BE49-F238E27FC236}">
                <a16:creationId xmlns:a16="http://schemas.microsoft.com/office/drawing/2014/main" id="{88350B91-EEFD-C015-E5CE-6D060010B687}"/>
              </a:ext>
            </a:extLst>
          </p:cNvPr>
          <p:cNvSpPr>
            <a:spLocks noGrp="1"/>
          </p:cNvSpPr>
          <p:nvPr>
            <p:ph type="title"/>
          </p:nvPr>
        </p:nvSpPr>
        <p:spPr>
          <a:xfrm>
            <a:off x="8119870" y="961509"/>
            <a:ext cx="3233930" cy="4745785"/>
          </a:xfrm>
        </p:spPr>
        <p:txBody>
          <a:bodyPr vert="horz" lIns="91440" tIns="45720" rIns="91440" bIns="45720" rtlCol="0" anchor="ctr">
            <a:normAutofit/>
          </a:bodyPr>
          <a:lstStyle/>
          <a:p>
            <a:r>
              <a:rPr lang="en-US" sz="4800">
                <a:hlinkClick r:id="rId5">
                  <a:extLst>
                    <a:ext uri="{A12FA001-AC4F-418D-AE19-62706E023703}">
                      <ahyp:hlinkClr xmlns:ahyp="http://schemas.microsoft.com/office/drawing/2018/hyperlinkcolor" val="tx"/>
                    </a:ext>
                  </a:extLst>
                </a:hlinkClick>
              </a:rPr>
              <a:t>Till framtid.se</a:t>
            </a:r>
            <a:endParaRPr lang="en-US" sz="4800"/>
          </a:p>
        </p:txBody>
      </p:sp>
    </p:spTree>
    <p:extLst>
      <p:ext uri="{BB962C8B-B14F-4D97-AF65-F5344CB8AC3E}">
        <p14:creationId xmlns:p14="http://schemas.microsoft.com/office/powerpoint/2010/main" val="2078762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ruta 15">
            <a:extLst>
              <a:ext uri="{FF2B5EF4-FFF2-40B4-BE49-F238E27FC236}">
                <a16:creationId xmlns:a16="http://schemas.microsoft.com/office/drawing/2014/main" id="{0F464D61-BA03-E52A-AE96-C981E8164DFF}"/>
              </a:ext>
            </a:extLst>
          </p:cNvPr>
          <p:cNvSpPr txBox="1"/>
          <p:nvPr/>
        </p:nvSpPr>
        <p:spPr>
          <a:xfrm>
            <a:off x="1113810" y="2960716"/>
            <a:ext cx="4036334" cy="2387600"/>
          </a:xfrm>
          <a:prstGeom prst="rect">
            <a:avLst/>
          </a:prstGeom>
        </p:spPr>
        <p:txBody>
          <a:bodyPr vert="horz" lIns="91440" tIns="45720" rIns="91440" bIns="45720" rtlCol="0" anchor="t">
            <a:normAutofit lnSpcReduction="10000"/>
          </a:bodyPr>
          <a:lstStyle/>
          <a:p>
            <a:pPr algn="ctr">
              <a:lnSpc>
                <a:spcPct val="90000"/>
              </a:lnSpc>
              <a:spcBef>
                <a:spcPct val="0"/>
              </a:spcBef>
              <a:spcAft>
                <a:spcPts val="600"/>
              </a:spcAft>
            </a:pPr>
            <a:r>
              <a:rPr lang="en-US" sz="5400" kern="1200" dirty="0">
                <a:solidFill>
                  <a:schemeClr val="tx1"/>
                </a:solidFill>
                <a:latin typeface="+mj-lt"/>
                <a:ea typeface="+mj-ea"/>
                <a:cs typeface="+mj-cs"/>
                <a:hlinkClick r:id="rId3"/>
              </a:rPr>
              <a:t>Till </a:t>
            </a:r>
            <a:r>
              <a:rPr lang="en-US" sz="5400" kern="1200" dirty="0" err="1">
                <a:solidFill>
                  <a:schemeClr val="tx1"/>
                </a:solidFill>
                <a:latin typeface="+mj-lt"/>
                <a:ea typeface="+mj-ea"/>
                <a:cs typeface="+mj-cs"/>
                <a:hlinkClick r:id="rId3"/>
              </a:rPr>
              <a:t>lektionerna</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åk</a:t>
            </a:r>
            <a:r>
              <a:rPr lang="en-US" sz="5400" kern="1200" dirty="0">
                <a:solidFill>
                  <a:schemeClr val="tx1"/>
                </a:solidFill>
                <a:latin typeface="+mj-lt"/>
                <a:ea typeface="+mj-ea"/>
                <a:cs typeface="+mj-cs"/>
              </a:rPr>
              <a:t> 1-6)</a:t>
            </a:r>
          </a:p>
          <a:p>
            <a:pPr algn="ctr">
              <a:lnSpc>
                <a:spcPct val="90000"/>
              </a:lnSpc>
              <a:spcBef>
                <a:spcPct val="0"/>
              </a:spcBef>
              <a:spcAft>
                <a:spcPts val="600"/>
              </a:spcAft>
            </a:pPr>
            <a:endParaRPr lang="en-US" sz="5400" kern="1200" dirty="0">
              <a:solidFill>
                <a:schemeClr val="tx1"/>
              </a:solidFill>
              <a:latin typeface="+mj-lt"/>
              <a:ea typeface="+mj-ea"/>
              <a:cs typeface="+mj-cs"/>
            </a:endParaRPr>
          </a:p>
          <a:p>
            <a:pPr algn="ctr">
              <a:lnSpc>
                <a:spcPct val="90000"/>
              </a:lnSpc>
              <a:spcBef>
                <a:spcPct val="0"/>
              </a:spcBef>
              <a:spcAft>
                <a:spcPts val="600"/>
              </a:spcAft>
            </a:pPr>
            <a:endParaRPr lang="en-US" sz="5400" kern="1200" dirty="0">
              <a:solidFill>
                <a:schemeClr val="tx1"/>
              </a:solidFill>
              <a:latin typeface="+mj-lt"/>
              <a:ea typeface="+mj-ea"/>
              <a:cs typeface="+mj-cs"/>
            </a:endParaRPr>
          </a:p>
        </p:txBody>
      </p:sp>
      <p:grpSp>
        <p:nvGrpSpPr>
          <p:cNvPr id="23" name="Group 2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8" name="Rectangle 2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tshållare för innehåll 6">
            <a:extLst>
              <a:ext uri="{FF2B5EF4-FFF2-40B4-BE49-F238E27FC236}">
                <a16:creationId xmlns:a16="http://schemas.microsoft.com/office/drawing/2014/main" id="{513377E9-4D48-9293-C85F-FDC5AF339C27}"/>
              </a:ext>
            </a:extLst>
          </p:cNvPr>
          <p:cNvPicPr>
            <a:picLocks noChangeAspect="1"/>
          </p:cNvPicPr>
          <p:nvPr/>
        </p:nvPicPr>
        <p:blipFill>
          <a:blip r:embed="rId4"/>
          <a:stretch>
            <a:fillRect/>
          </a:stretch>
        </p:blipFill>
        <p:spPr>
          <a:xfrm>
            <a:off x="6750136" y="666728"/>
            <a:ext cx="3880712" cy="5465791"/>
          </a:xfrm>
          <a:prstGeom prst="rect">
            <a:avLst/>
          </a:prstGeom>
        </p:spPr>
      </p:pic>
      <p:sp>
        <p:nvSpPr>
          <p:cNvPr id="17" name="textruta 16">
            <a:extLst>
              <a:ext uri="{FF2B5EF4-FFF2-40B4-BE49-F238E27FC236}">
                <a16:creationId xmlns:a16="http://schemas.microsoft.com/office/drawing/2014/main" id="{9F397213-9618-D28E-D292-9F8879FC64BF}"/>
              </a:ext>
            </a:extLst>
          </p:cNvPr>
          <p:cNvSpPr txBox="1"/>
          <p:nvPr/>
        </p:nvSpPr>
        <p:spPr>
          <a:xfrm>
            <a:off x="731521" y="1152939"/>
            <a:ext cx="4418623" cy="830997"/>
          </a:xfrm>
          <a:prstGeom prst="rect">
            <a:avLst/>
          </a:prstGeom>
          <a:noFill/>
        </p:spPr>
        <p:txBody>
          <a:bodyPr wrap="square" rtlCol="0">
            <a:spAutoFit/>
          </a:bodyPr>
          <a:lstStyle/>
          <a:p>
            <a:pPr algn="ctr"/>
            <a:r>
              <a:rPr lang="sv-SE" sz="4800" b="1" dirty="0"/>
              <a:t>TIPS</a:t>
            </a:r>
          </a:p>
        </p:txBody>
      </p:sp>
    </p:spTree>
    <p:extLst>
      <p:ext uri="{BB962C8B-B14F-4D97-AF65-F5344CB8AC3E}">
        <p14:creationId xmlns:p14="http://schemas.microsoft.com/office/powerpoint/2010/main" val="2763826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9C0C744-4BA5-4EE9-B73E-7787B9F74148}"/>
              </a:ext>
            </a:extLst>
          </p:cNvPr>
          <p:cNvSpPr>
            <a:spLocks noGrp="1"/>
          </p:cNvSpPr>
          <p:nvPr>
            <p:ph type="title"/>
          </p:nvPr>
        </p:nvSpPr>
        <p:spPr/>
        <p:txBody>
          <a:bodyPr/>
          <a:lstStyle/>
          <a:p>
            <a:r>
              <a:rPr lang="sv-SE" dirty="0"/>
              <a:t>kontakt</a:t>
            </a:r>
          </a:p>
        </p:txBody>
      </p:sp>
      <p:sp>
        <p:nvSpPr>
          <p:cNvPr id="9" name="Platshållare för innehåll 8">
            <a:extLst>
              <a:ext uri="{FF2B5EF4-FFF2-40B4-BE49-F238E27FC236}">
                <a16:creationId xmlns:a16="http://schemas.microsoft.com/office/drawing/2014/main" id="{62830EFA-76EB-41B3-8667-F23B83CF5664}"/>
              </a:ext>
            </a:extLst>
          </p:cNvPr>
          <p:cNvSpPr txBox="1">
            <a:spLocks noGrp="1"/>
          </p:cNvSpPr>
          <p:nvPr>
            <p:ph idx="1"/>
          </p:nvPr>
        </p:nvSpPr>
        <p:spPr>
          <a:xfrm>
            <a:off x="838200" y="3146425"/>
            <a:ext cx="10515600" cy="1056828"/>
          </a:xfrm>
          <a:prstGeom prst="rect">
            <a:avLst/>
          </a:prstGeom>
          <a:noFill/>
        </p:spPr>
        <p:txBody>
          <a:bodyPr wrap="square" rtlCol="0">
            <a:spAutoFit/>
          </a:bodyPr>
          <a:lstStyle/>
          <a:p>
            <a:pPr marL="0" indent="0">
              <a:buNone/>
            </a:pPr>
            <a:endParaRPr lang="sv-SE" sz="2400" dirty="0"/>
          </a:p>
          <a:p>
            <a:pPr marL="0" indent="0">
              <a:buNone/>
            </a:pPr>
            <a:r>
              <a:rPr lang="sv-SE" sz="2400" dirty="0">
                <a:hlinkClick r:id="rId2"/>
              </a:rPr>
              <a:t>henrik@halsokallanfyrbodal.se</a:t>
            </a:r>
            <a:endParaRPr lang="sv-SE" sz="2400" dirty="0"/>
          </a:p>
          <a:p>
            <a:pPr marL="0" indent="0">
              <a:buNone/>
            </a:pPr>
            <a:r>
              <a:rPr lang="sv-SE" sz="2400" dirty="0"/>
              <a:t>  </a:t>
            </a:r>
          </a:p>
        </p:txBody>
      </p:sp>
      <p:pic>
        <p:nvPicPr>
          <p:cNvPr id="2050" name="Picture 2" descr="Hälsokällan logotyp">
            <a:extLst>
              <a:ext uri="{FF2B5EF4-FFF2-40B4-BE49-F238E27FC236}">
                <a16:creationId xmlns:a16="http://schemas.microsoft.com/office/drawing/2014/main" id="{BECA4C6E-559D-D56D-E3CF-134BD6DCBF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67" y="3861318"/>
            <a:ext cx="2857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Fyrbodals kommunalförbund">
            <a:extLst>
              <a:ext uri="{FF2B5EF4-FFF2-40B4-BE49-F238E27FC236}">
                <a16:creationId xmlns:a16="http://schemas.microsoft.com/office/drawing/2014/main" id="{5FAECB6A-408A-B24F-8213-1FB116A858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10" name="AutoShape 10" descr="Fyrbodals kommunalförbund">
            <a:extLst>
              <a:ext uri="{FF2B5EF4-FFF2-40B4-BE49-F238E27FC236}">
                <a16:creationId xmlns:a16="http://schemas.microsoft.com/office/drawing/2014/main" id="{183198AC-560B-F9DE-DCC1-7AB78F5EBAA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5" name="Bildobjekt 4">
            <a:extLst>
              <a:ext uri="{FF2B5EF4-FFF2-40B4-BE49-F238E27FC236}">
                <a16:creationId xmlns:a16="http://schemas.microsoft.com/office/drawing/2014/main" id="{F074AAE2-DFB2-17E9-4D60-1AF1F111BB55}"/>
              </a:ext>
            </a:extLst>
          </p:cNvPr>
          <p:cNvPicPr>
            <a:picLocks noChangeAspect="1"/>
          </p:cNvPicPr>
          <p:nvPr/>
        </p:nvPicPr>
        <p:blipFill>
          <a:blip r:embed="rId4"/>
          <a:stretch>
            <a:fillRect/>
          </a:stretch>
        </p:blipFill>
        <p:spPr>
          <a:xfrm>
            <a:off x="3482261" y="4384320"/>
            <a:ext cx="2857500" cy="1019175"/>
          </a:xfrm>
          <a:prstGeom prst="rect">
            <a:avLst/>
          </a:prstGeom>
        </p:spPr>
      </p:pic>
      <p:sp>
        <p:nvSpPr>
          <p:cNvPr id="4" name="textruta 3">
            <a:extLst>
              <a:ext uri="{FF2B5EF4-FFF2-40B4-BE49-F238E27FC236}">
                <a16:creationId xmlns:a16="http://schemas.microsoft.com/office/drawing/2014/main" id="{6E0E5BB9-E606-E1AA-7B05-1857CFC45D37}"/>
              </a:ext>
            </a:extLst>
          </p:cNvPr>
          <p:cNvSpPr txBox="1"/>
          <p:nvPr/>
        </p:nvSpPr>
        <p:spPr>
          <a:xfrm>
            <a:off x="838200" y="5682343"/>
            <a:ext cx="6812902" cy="646331"/>
          </a:xfrm>
          <a:prstGeom prst="rect">
            <a:avLst/>
          </a:prstGeom>
          <a:noFill/>
        </p:spPr>
        <p:txBody>
          <a:bodyPr wrap="square" rtlCol="0">
            <a:spAutoFit/>
          </a:bodyPr>
          <a:lstStyle/>
          <a:p>
            <a:r>
              <a:rPr lang="sv-SE" dirty="0">
                <a:hlinkClick r:id="rId5"/>
              </a:rPr>
              <a:t>www.fyrbodal.se/yrkesambassador</a:t>
            </a:r>
            <a:endParaRPr lang="sv-SE" dirty="0"/>
          </a:p>
          <a:p>
            <a:endParaRPr lang="sv-SE" dirty="0"/>
          </a:p>
        </p:txBody>
      </p:sp>
    </p:spTree>
    <p:extLst>
      <p:ext uri="{BB962C8B-B14F-4D97-AF65-F5344CB8AC3E}">
        <p14:creationId xmlns:p14="http://schemas.microsoft.com/office/powerpoint/2010/main" val="251030042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Högskolan Väst">
      <a:dk1>
        <a:srgbClr val="000000"/>
      </a:dk1>
      <a:lt1>
        <a:srgbClr val="FFFFFF"/>
      </a:lt1>
      <a:dk2>
        <a:srgbClr val="3E8B9C"/>
      </a:dk2>
      <a:lt2>
        <a:srgbClr val="EDECE9"/>
      </a:lt2>
      <a:accent1>
        <a:srgbClr val="3BA7D7"/>
      </a:accent1>
      <a:accent2>
        <a:srgbClr val="9CD3EB"/>
      </a:accent2>
      <a:accent3>
        <a:srgbClr val="D8EDF7"/>
      </a:accent3>
      <a:accent4>
        <a:srgbClr val="B3ABA6"/>
      </a:accent4>
      <a:accent5>
        <a:srgbClr val="D4D0CB"/>
      </a:accent5>
      <a:accent6>
        <a:srgbClr val="D9E8EB"/>
      </a:accent6>
      <a:hlink>
        <a:srgbClr val="3CA7D8"/>
      </a:hlink>
      <a:folHlink>
        <a:srgbClr val="B3ACA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C785887D-06BB-C84B-9B6D-B0F5FF618AA1}" vid="{D497EA84-21DE-9449-98FD-03284F6BA6E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3838</TotalTime>
  <Words>636</Words>
  <Application>Microsoft Office PowerPoint</Application>
  <PresentationFormat>Bredbild</PresentationFormat>
  <Paragraphs>60</Paragraphs>
  <Slides>10</Slides>
  <Notes>8</Notes>
  <HiddenSlides>0</HiddenSlides>
  <MMClips>0</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10</vt:i4>
      </vt:variant>
    </vt:vector>
  </HeadingPairs>
  <TitlesOfParts>
    <vt:vector size="17" baseType="lpstr">
      <vt:lpstr>Arial</vt:lpstr>
      <vt:lpstr>Calibri</vt:lpstr>
      <vt:lpstr>Calibri Light</vt:lpstr>
      <vt:lpstr>Lato Light</vt:lpstr>
      <vt:lpstr>Symbol</vt:lpstr>
      <vt:lpstr>Office-tema</vt:lpstr>
      <vt:lpstr>1_Office-tema</vt:lpstr>
      <vt:lpstr>Möt en yrkesambassadör Studier, karriärsval och yrken rakt in i klassrummet</vt:lpstr>
      <vt:lpstr>Lisa Koljford 3d-grafiker och spelutvecklare  Tomas Rivera Intensivvårdsjuksköterska  Åk 5 och 6</vt:lpstr>
      <vt:lpstr>Vi är några av yrkesambassadörer som är med i satsningen</vt:lpstr>
      <vt:lpstr>PowerPoint-presentation</vt:lpstr>
      <vt:lpstr>Instruktioner </vt:lpstr>
      <vt:lpstr>Ljudpuck och storbild för de som deltar digital.</vt:lpstr>
      <vt:lpstr>Tips: Börja skoldagen 10 min med dagens yrke  Det finns ca 8.500 olika yrken på arbetsmarknaden</vt:lpstr>
      <vt:lpstr>Till framtid.se</vt:lpstr>
      <vt:lpstr>PowerPoint-presentation</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 och yrkesvägledning innan högstadiet</dc:title>
  <dc:creator>Marcus Svensson</dc:creator>
  <cp:lastModifiedBy>Henrik Erlandsson</cp:lastModifiedBy>
  <cp:revision>39</cp:revision>
  <dcterms:created xsi:type="dcterms:W3CDTF">2021-06-03T10:02:37Z</dcterms:created>
  <dcterms:modified xsi:type="dcterms:W3CDTF">2026-10-01T09:50:57Z</dcterms:modified>
</cp:coreProperties>
</file>