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328" r:id="rId5"/>
    <p:sldId id="344" r:id="rId6"/>
    <p:sldId id="337" r:id="rId7"/>
    <p:sldId id="339" r:id="rId8"/>
    <p:sldId id="340" r:id="rId9"/>
    <p:sldId id="329" r:id="rId10"/>
    <p:sldId id="331" r:id="rId11"/>
    <p:sldId id="330" r:id="rId12"/>
    <p:sldId id="332" r:id="rId13"/>
    <p:sldId id="333" r:id="rId14"/>
    <p:sldId id="334" r:id="rId15"/>
    <p:sldId id="335" r:id="rId16"/>
    <p:sldId id="336" r:id="rId1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1536" userDrawn="1">
          <p15:clr>
            <a:srgbClr val="A4A3A4"/>
          </p15:clr>
        </p15:guide>
        <p15:guide id="2" orient="horz" pos="720" userDrawn="1">
          <p15:clr>
            <a:srgbClr val="A4A3A4"/>
          </p15:clr>
        </p15:guide>
        <p15:guide id="3" orient="horz" pos="142" userDrawn="1">
          <p15:clr>
            <a:srgbClr val="A4A3A4"/>
          </p15:clr>
        </p15:guide>
        <p15:guide id="4" pos="7512" userDrawn="1">
          <p15:clr>
            <a:srgbClr val="A4A3A4"/>
          </p15:clr>
        </p15:guide>
        <p15:guide id="5" orient="horz" pos="4200" userDrawn="1">
          <p15:clr>
            <a:srgbClr val="A4A3A4"/>
          </p15:clr>
        </p15:guide>
        <p15:guide id="6" orient="horz" pos="1616" userDrawn="1">
          <p15:clr>
            <a:srgbClr val="A4A3A4"/>
          </p15:clr>
        </p15:guide>
        <p15:guide id="7" pos="46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1111"/>
    <a:srgbClr val="2B5E83"/>
    <a:srgbClr val="006C8D"/>
    <a:srgbClr val="006651"/>
    <a:srgbClr val="D8F260"/>
    <a:srgbClr val="888888"/>
  </p:clrMru>
  <p:extLst>
    <p:ext uri="{E76CE94A-603C-4142-B9EB-6D1370010A27}">
      <p14:discardImageEditData xmlns:p14="http://schemas.microsoft.com/office/powerpoint/2010/main" val="1"/>
    </p:ext>
    <p:ext uri="{D31A062A-798A-4329-ABDD-BBA856620510}">
      <p14:defaultImageDpi xmlns:p14="http://schemas.microsoft.com/office/powerpoint/2010/main" val="15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7CCAA2-45EF-0EB5-3219-1B281FA95DCA}" v="17" dt="2025-04-23T13:20:00.507"/>
    <p1510:client id="{7166FB5D-204C-798D-D70E-A16A942BE01F}" v="22" dt="2025-04-23T13:18:01.382"/>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821" y="72"/>
      </p:cViewPr>
      <p:guideLst>
        <p:guide pos="1536"/>
        <p:guide orient="horz" pos="720"/>
        <p:guide orient="horz" pos="142"/>
        <p:guide pos="7512"/>
        <p:guide orient="horz" pos="4200"/>
        <p:guide orient="horz" pos="1616"/>
        <p:guide pos="460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as Borg" userId="S::andreas.borg@fyrbodal.se::988b6662-9c8f-47e3-9e11-1f34a744e6a5" providerId="AD" clId="Web-{5736B2B3-F1FF-FDA1-6014-2B7B9F3850E9}"/>
    <pc:docChg chg="modSld">
      <pc:chgData name="Andreas Borg" userId="S::andreas.borg@fyrbodal.se::988b6662-9c8f-47e3-9e11-1f34a744e6a5" providerId="AD" clId="Web-{5736B2B3-F1FF-FDA1-6014-2B7B9F3850E9}" dt="2025-02-27T09:46:24.753" v="3" actId="20577"/>
      <pc:docMkLst>
        <pc:docMk/>
      </pc:docMkLst>
      <pc:sldChg chg="modSp">
        <pc:chgData name="Andreas Borg" userId="S::andreas.borg@fyrbodal.se::988b6662-9c8f-47e3-9e11-1f34a744e6a5" providerId="AD" clId="Web-{5736B2B3-F1FF-FDA1-6014-2B7B9F3850E9}" dt="2025-02-27T09:46:24.753" v="3" actId="20577"/>
        <pc:sldMkLst>
          <pc:docMk/>
          <pc:sldMk cId="3169520070" sldId="337"/>
        </pc:sldMkLst>
        <pc:spChg chg="mod">
          <ac:chgData name="Andreas Borg" userId="S::andreas.borg@fyrbodal.se::988b6662-9c8f-47e3-9e11-1f34a744e6a5" providerId="AD" clId="Web-{5736B2B3-F1FF-FDA1-6014-2B7B9F3850E9}" dt="2025-02-27T09:46:24.753" v="3" actId="20577"/>
          <ac:spMkLst>
            <pc:docMk/>
            <pc:sldMk cId="3169520070" sldId="337"/>
            <ac:spMk id="2" creationId="{157045F3-250F-D4B9-2CFF-0B0D54172DD8}"/>
          </ac:spMkLst>
        </pc:spChg>
      </pc:sldChg>
    </pc:docChg>
  </pc:docChgLst>
  <pc:docChgLst>
    <pc:chgData name="Maria Wolff" userId="S::maria.wolff@fyrbodal.se::5d1f6173-376d-4066-b041-b1048ce37cd8" providerId="AD" clId="Web-{0AEE0A35-487A-41BB-8A76-9CEB8759236F}"/>
    <pc:docChg chg="modSld">
      <pc:chgData name="Maria Wolff" userId="S::maria.wolff@fyrbodal.se::5d1f6173-376d-4066-b041-b1048ce37cd8" providerId="AD" clId="Web-{0AEE0A35-487A-41BB-8A76-9CEB8759236F}" dt="2025-02-05T12:33:20.460" v="11"/>
      <pc:docMkLst>
        <pc:docMk/>
      </pc:docMkLst>
    </pc:docChg>
  </pc:docChgLst>
  <pc:docChgLst>
    <pc:chgData name="Maria Wolff" userId="S::maria.wolff@fyrbodal.se::5d1f6173-376d-4066-b041-b1048ce37cd8" providerId="AD" clId="Web-{EFC9610E-E3AA-4C01-B78B-081A35AE17DA}"/>
    <pc:docChg chg="modSld">
      <pc:chgData name="Maria Wolff" userId="S::maria.wolff@fyrbodal.se::5d1f6173-376d-4066-b041-b1048ce37cd8" providerId="AD" clId="Web-{EFC9610E-E3AA-4C01-B78B-081A35AE17DA}" dt="2025-02-20T06:52:14.315" v="1"/>
      <pc:docMkLst>
        <pc:docMk/>
      </pc:docMkLst>
    </pc:docChg>
  </pc:docChgLst>
  <pc:docChgLst>
    <pc:chgData name="Maria Wolff" userId="S::maria.wolff@fyrbodal.se::5d1f6173-376d-4066-b041-b1048ce37cd8" providerId="AD" clId="Web-{3149B461-54DB-4EDE-B4C2-26D838B1C1EA}"/>
    <pc:docChg chg="modSld">
      <pc:chgData name="Maria Wolff" userId="S::maria.wolff@fyrbodal.se::5d1f6173-376d-4066-b041-b1048ce37cd8" providerId="AD" clId="Web-{3149B461-54DB-4EDE-B4C2-26D838B1C1EA}" dt="2025-02-10T13:31:56.745" v="1070"/>
      <pc:docMkLst>
        <pc:docMk/>
      </pc:docMkLst>
      <pc:sldChg chg="modSp">
        <pc:chgData name="Maria Wolff" userId="S::maria.wolff@fyrbodal.se::5d1f6173-376d-4066-b041-b1048ce37cd8" providerId="AD" clId="Web-{3149B461-54DB-4EDE-B4C2-26D838B1C1EA}" dt="2025-02-10T13:31:08.495" v="1050"/>
        <pc:sldMkLst>
          <pc:docMk/>
          <pc:sldMk cId="2837920050" sldId="332"/>
        </pc:sldMkLst>
        <pc:graphicFrameChg chg="mod modGraphic">
          <ac:chgData name="Maria Wolff" userId="S::maria.wolff@fyrbodal.se::5d1f6173-376d-4066-b041-b1048ce37cd8" providerId="AD" clId="Web-{3149B461-54DB-4EDE-B4C2-26D838B1C1EA}" dt="2025-02-10T13:31:08.495" v="1050"/>
          <ac:graphicFrameMkLst>
            <pc:docMk/>
            <pc:sldMk cId="2837920050" sldId="332"/>
            <ac:graphicFrameMk id="5" creationId="{FFBACF9E-2C2C-031A-6CB7-148AC0994B22}"/>
          </ac:graphicFrameMkLst>
        </pc:graphicFrameChg>
      </pc:sldChg>
      <pc:sldChg chg="modSp">
        <pc:chgData name="Maria Wolff" userId="S::maria.wolff@fyrbodal.se::5d1f6173-376d-4066-b041-b1048ce37cd8" providerId="AD" clId="Web-{3149B461-54DB-4EDE-B4C2-26D838B1C1EA}" dt="2025-02-10T13:31:56.745" v="1070"/>
        <pc:sldMkLst>
          <pc:docMk/>
          <pc:sldMk cId="260059498" sldId="333"/>
        </pc:sldMkLst>
        <pc:graphicFrameChg chg="mod modGraphic">
          <ac:chgData name="Maria Wolff" userId="S::maria.wolff@fyrbodal.se::5d1f6173-376d-4066-b041-b1048ce37cd8" providerId="AD" clId="Web-{3149B461-54DB-4EDE-B4C2-26D838B1C1EA}" dt="2025-02-10T13:31:56.745" v="1070"/>
          <ac:graphicFrameMkLst>
            <pc:docMk/>
            <pc:sldMk cId="260059498" sldId="333"/>
            <ac:graphicFrameMk id="5" creationId="{8DBC5F82-C7AC-D886-F3C4-B14E5E3FB71E}"/>
          </ac:graphicFrameMkLst>
        </pc:graphicFrameChg>
      </pc:sldChg>
    </pc:docChg>
  </pc:docChgLst>
  <pc:docChgLst>
    <pc:chgData name="Eva-Maria Persdotter" userId="S::eva-maria.persdotter@fyrbodal.se::84f8bbdc-e76a-4d2e-bc15-95dfb9acf48f" providerId="AD" clId="Web-{7166FB5D-204C-798D-D70E-A16A942BE01F}"/>
    <pc:docChg chg="modSld">
      <pc:chgData name="Eva-Maria Persdotter" userId="S::eva-maria.persdotter@fyrbodal.se::84f8bbdc-e76a-4d2e-bc15-95dfb9acf48f" providerId="AD" clId="Web-{7166FB5D-204C-798D-D70E-A16A942BE01F}" dt="2025-04-23T13:17:58.913" v="8"/>
      <pc:docMkLst>
        <pc:docMk/>
      </pc:docMkLst>
      <pc:sldChg chg="modSp">
        <pc:chgData name="Eva-Maria Persdotter" userId="S::eva-maria.persdotter@fyrbodal.se::84f8bbdc-e76a-4d2e-bc15-95dfb9acf48f" providerId="AD" clId="Web-{7166FB5D-204C-798D-D70E-A16A942BE01F}" dt="2025-04-23T13:17:58.913" v="8"/>
        <pc:sldMkLst>
          <pc:docMk/>
          <pc:sldMk cId="375107657" sldId="336"/>
        </pc:sldMkLst>
        <pc:graphicFrameChg chg="mod modGraphic">
          <ac:chgData name="Eva-Maria Persdotter" userId="S::eva-maria.persdotter@fyrbodal.se::84f8bbdc-e76a-4d2e-bc15-95dfb9acf48f" providerId="AD" clId="Web-{7166FB5D-204C-798D-D70E-A16A942BE01F}" dt="2025-04-23T13:17:58.913" v="8"/>
          <ac:graphicFrameMkLst>
            <pc:docMk/>
            <pc:sldMk cId="375107657" sldId="336"/>
            <ac:graphicFrameMk id="5" creationId="{E9A88CBF-D75C-7334-4459-CBD664D61C64}"/>
          </ac:graphicFrameMkLst>
        </pc:graphicFrameChg>
      </pc:sldChg>
    </pc:docChg>
  </pc:docChgLst>
  <pc:docChgLst>
    <pc:chgData name="Andreas Borg" userId="S::andreas.borg@fyrbodal.se::988b6662-9c8f-47e3-9e11-1f34a744e6a5" providerId="AD" clId="Web-{24F80EE9-F79C-45E7-E16A-5C8FF5FD8F13}"/>
    <pc:docChg chg="modSld">
      <pc:chgData name="Andreas Borg" userId="S::andreas.borg@fyrbodal.se::988b6662-9c8f-47e3-9e11-1f34a744e6a5" providerId="AD" clId="Web-{24F80EE9-F79C-45E7-E16A-5C8FF5FD8F13}" dt="2025-02-17T10:01:17.161" v="1"/>
      <pc:docMkLst>
        <pc:docMk/>
      </pc:docMkLst>
      <pc:sldChg chg="modSp">
        <pc:chgData name="Andreas Borg" userId="S::andreas.borg@fyrbodal.se::988b6662-9c8f-47e3-9e11-1f34a744e6a5" providerId="AD" clId="Web-{24F80EE9-F79C-45E7-E16A-5C8FF5FD8F13}" dt="2025-02-17T10:01:17.161" v="1"/>
        <pc:sldMkLst>
          <pc:docMk/>
          <pc:sldMk cId="3853862668" sldId="339"/>
        </pc:sldMkLst>
        <pc:graphicFrameChg chg="modGraphic">
          <ac:chgData name="Andreas Borg" userId="S::andreas.borg@fyrbodal.se::988b6662-9c8f-47e3-9e11-1f34a744e6a5" providerId="AD" clId="Web-{24F80EE9-F79C-45E7-E16A-5C8FF5FD8F13}" dt="2025-02-17T10:01:17.161" v="1"/>
          <ac:graphicFrameMkLst>
            <pc:docMk/>
            <pc:sldMk cId="3853862668" sldId="339"/>
            <ac:graphicFrameMk id="5" creationId="{A6DD9201-7055-6270-F038-D6AA53FDF1FF}"/>
          </ac:graphicFrameMkLst>
        </pc:graphicFrameChg>
      </pc:sldChg>
    </pc:docChg>
  </pc:docChgLst>
  <pc:docChgLst>
    <pc:chgData name="Elisabeth Hansson" userId="S::elisabeth.hansson@fyrbodal.se::fd0ea913-e740-4a75-ac3b-8a2e67022088" providerId="AD" clId="Web-{1D7CCAA2-45EF-0EB5-3219-1B281FA95DCA}"/>
    <pc:docChg chg="modSld">
      <pc:chgData name="Elisabeth Hansson" userId="S::elisabeth.hansson@fyrbodal.se::fd0ea913-e740-4a75-ac3b-8a2e67022088" providerId="AD" clId="Web-{1D7CCAA2-45EF-0EB5-3219-1B281FA95DCA}" dt="2025-04-23T13:16:59.960" v="3"/>
      <pc:docMkLst>
        <pc:docMk/>
      </pc:docMkLst>
      <pc:sldChg chg="modSp">
        <pc:chgData name="Elisabeth Hansson" userId="S::elisabeth.hansson@fyrbodal.se::fd0ea913-e740-4a75-ac3b-8a2e67022088" providerId="AD" clId="Web-{1D7CCAA2-45EF-0EB5-3219-1B281FA95DCA}" dt="2025-04-23T13:16:59.960" v="3"/>
        <pc:sldMkLst>
          <pc:docMk/>
          <pc:sldMk cId="375107657" sldId="336"/>
        </pc:sldMkLst>
        <pc:graphicFrameChg chg="mod modGraphic">
          <ac:chgData name="Elisabeth Hansson" userId="S::elisabeth.hansson@fyrbodal.se::fd0ea913-e740-4a75-ac3b-8a2e67022088" providerId="AD" clId="Web-{1D7CCAA2-45EF-0EB5-3219-1B281FA95DCA}" dt="2025-04-23T13:16:59.960" v="3"/>
          <ac:graphicFrameMkLst>
            <pc:docMk/>
            <pc:sldMk cId="375107657" sldId="336"/>
            <ac:graphicFrameMk id="5" creationId="{E9A88CBF-D75C-7334-4459-CBD664D61C64}"/>
          </ac:graphicFrameMkLst>
        </pc:graphicFrameChg>
      </pc:sldChg>
    </pc:docChg>
  </pc:docChgLst>
  <pc:docChgLst>
    <pc:chgData name="Linnea Lindgren" userId="S::linnea.lindgren@fyrbodal.se::af854422-b5d8-43b0-a3a6-ae54ac974cd5" providerId="AD" clId="Web-{E2F3B753-2C33-490F-8FA7-FB456568009B}"/>
    <pc:docChg chg="modSld">
      <pc:chgData name="Linnea Lindgren" userId="S::linnea.lindgren@fyrbodal.se::af854422-b5d8-43b0-a3a6-ae54ac974cd5" providerId="AD" clId="Web-{E2F3B753-2C33-490F-8FA7-FB456568009B}" dt="2025-03-18T07:06:21.578" v="250"/>
      <pc:docMkLst>
        <pc:docMk/>
      </pc:docMkLst>
      <pc:sldChg chg="modSp">
        <pc:chgData name="Linnea Lindgren" userId="S::linnea.lindgren@fyrbodal.se::af854422-b5d8-43b0-a3a6-ae54ac974cd5" providerId="AD" clId="Web-{E2F3B753-2C33-490F-8FA7-FB456568009B}" dt="2025-03-18T07:01:41.374" v="5"/>
        <pc:sldMkLst>
          <pc:docMk/>
          <pc:sldMk cId="2837920050" sldId="332"/>
        </pc:sldMkLst>
        <pc:graphicFrameChg chg="mod modGraphic">
          <ac:chgData name="Linnea Lindgren" userId="S::linnea.lindgren@fyrbodal.se::af854422-b5d8-43b0-a3a6-ae54ac974cd5" providerId="AD" clId="Web-{E2F3B753-2C33-490F-8FA7-FB456568009B}" dt="2025-03-18T07:01:41.374" v="5"/>
          <ac:graphicFrameMkLst>
            <pc:docMk/>
            <pc:sldMk cId="2837920050" sldId="332"/>
            <ac:graphicFrameMk id="5" creationId="{FFBACF9E-2C2C-031A-6CB7-148AC0994B22}"/>
          </ac:graphicFrameMkLst>
        </pc:graphicFrameChg>
      </pc:sldChg>
      <pc:sldChg chg="modSp">
        <pc:chgData name="Linnea Lindgren" userId="S::linnea.lindgren@fyrbodal.se::af854422-b5d8-43b0-a3a6-ae54ac974cd5" providerId="AD" clId="Web-{E2F3B753-2C33-490F-8FA7-FB456568009B}" dt="2025-03-18T07:06:21.578" v="250"/>
        <pc:sldMkLst>
          <pc:docMk/>
          <pc:sldMk cId="260059498" sldId="333"/>
        </pc:sldMkLst>
        <pc:graphicFrameChg chg="mod modGraphic">
          <ac:chgData name="Linnea Lindgren" userId="S::linnea.lindgren@fyrbodal.se::af854422-b5d8-43b0-a3a6-ae54ac974cd5" providerId="AD" clId="Web-{E2F3B753-2C33-490F-8FA7-FB456568009B}" dt="2025-03-18T07:06:21.578" v="250"/>
          <ac:graphicFrameMkLst>
            <pc:docMk/>
            <pc:sldMk cId="260059498" sldId="333"/>
            <ac:graphicFrameMk id="5" creationId="{8DBC5F82-C7AC-D886-F3C4-B14E5E3FB71E}"/>
          </ac:graphicFrameMkLst>
        </pc:graphicFrameChg>
      </pc:sldChg>
    </pc:docChg>
  </pc:docChgLst>
  <pc:docChgLst>
    <pc:chgData name="Elisabeth Hansson" userId="S::elisabeth.hansson@fyrbodal.se::fd0ea913-e740-4a75-ac3b-8a2e67022088" providerId="AD" clId="Web-{BF449355-D1C9-A6DC-93CB-122F0A2ECC40}"/>
    <pc:docChg chg="modSld">
      <pc:chgData name="Elisabeth Hansson" userId="S::elisabeth.hansson@fyrbodal.se::fd0ea913-e740-4a75-ac3b-8a2e67022088" providerId="AD" clId="Web-{BF449355-D1C9-A6DC-93CB-122F0A2ECC40}" dt="2025-01-24T13:11:56.510" v="2491"/>
      <pc:docMkLst>
        <pc:docMk/>
      </pc:docMkLst>
      <pc:sldChg chg="modSp">
        <pc:chgData name="Elisabeth Hansson" userId="S::elisabeth.hansson@fyrbodal.se::fd0ea913-e740-4a75-ac3b-8a2e67022088" providerId="AD" clId="Web-{BF449355-D1C9-A6DC-93CB-122F0A2ECC40}" dt="2025-01-24T12:58:28.044" v="1673"/>
        <pc:sldMkLst>
          <pc:docMk/>
          <pc:sldMk cId="1260658166" sldId="334"/>
        </pc:sldMkLst>
        <pc:graphicFrameChg chg="mod modGraphic">
          <ac:chgData name="Elisabeth Hansson" userId="S::elisabeth.hansson@fyrbodal.se::fd0ea913-e740-4a75-ac3b-8a2e67022088" providerId="AD" clId="Web-{BF449355-D1C9-A6DC-93CB-122F0A2ECC40}" dt="2025-01-24T12:58:28.044" v="1673"/>
          <ac:graphicFrameMkLst>
            <pc:docMk/>
            <pc:sldMk cId="1260658166" sldId="334"/>
            <ac:graphicFrameMk id="5" creationId="{2D9BBBB1-9943-429B-0362-261FD9A07E65}"/>
          </ac:graphicFrameMkLst>
        </pc:graphicFrameChg>
      </pc:sldChg>
      <pc:sldChg chg="modSp">
        <pc:chgData name="Elisabeth Hansson" userId="S::elisabeth.hansson@fyrbodal.se::fd0ea913-e740-4a75-ac3b-8a2e67022088" providerId="AD" clId="Web-{BF449355-D1C9-A6DC-93CB-122F0A2ECC40}" dt="2025-01-24T12:47:33.924" v="881"/>
        <pc:sldMkLst>
          <pc:docMk/>
          <pc:sldMk cId="1552097733" sldId="335"/>
        </pc:sldMkLst>
        <pc:graphicFrameChg chg="mod modGraphic">
          <ac:chgData name="Elisabeth Hansson" userId="S::elisabeth.hansson@fyrbodal.se::fd0ea913-e740-4a75-ac3b-8a2e67022088" providerId="AD" clId="Web-{BF449355-D1C9-A6DC-93CB-122F0A2ECC40}" dt="2025-01-24T12:47:33.924" v="881"/>
          <ac:graphicFrameMkLst>
            <pc:docMk/>
            <pc:sldMk cId="1552097733" sldId="335"/>
            <ac:graphicFrameMk id="5" creationId="{61A0CE1A-0069-C2EB-EA51-8CEEF3A6CAEA}"/>
          </ac:graphicFrameMkLst>
        </pc:graphicFrameChg>
      </pc:sldChg>
      <pc:sldChg chg="modSp">
        <pc:chgData name="Elisabeth Hansson" userId="S::elisabeth.hansson@fyrbodal.se::fd0ea913-e740-4a75-ac3b-8a2e67022088" providerId="AD" clId="Web-{BF449355-D1C9-A6DC-93CB-122F0A2ECC40}" dt="2025-01-24T13:11:56.510" v="2491"/>
        <pc:sldMkLst>
          <pc:docMk/>
          <pc:sldMk cId="375107657" sldId="336"/>
        </pc:sldMkLst>
        <pc:graphicFrameChg chg="mod modGraphic">
          <ac:chgData name="Elisabeth Hansson" userId="S::elisabeth.hansson@fyrbodal.se::fd0ea913-e740-4a75-ac3b-8a2e67022088" providerId="AD" clId="Web-{BF449355-D1C9-A6DC-93CB-122F0A2ECC40}" dt="2025-01-24T13:11:56.510" v="2491"/>
          <ac:graphicFrameMkLst>
            <pc:docMk/>
            <pc:sldMk cId="375107657" sldId="336"/>
            <ac:graphicFrameMk id="5" creationId="{E9A88CBF-D75C-7334-4459-CBD664D61C64}"/>
          </ac:graphicFrameMkLst>
        </pc:graphicFrameChg>
      </pc:sldChg>
    </pc:docChg>
  </pc:docChgLst>
  <pc:docChgLst>
    <pc:chgData name="Karin Engström" userId="S::karin.engstrom@fyrbodal.se::55199085-af38-443e-bb72-7c4e789dc733" providerId="AD" clId="Web-{516F5C60-6AD1-4F46-8D3F-D0F2B6CAA74F}"/>
    <pc:docChg chg="modSld">
      <pc:chgData name="Karin Engström" userId="S::karin.engstrom@fyrbodal.se::55199085-af38-443e-bb72-7c4e789dc733" providerId="AD" clId="Web-{516F5C60-6AD1-4F46-8D3F-D0F2B6CAA74F}" dt="2025-01-09T15:48:24.457" v="2249"/>
      <pc:docMkLst>
        <pc:docMk/>
      </pc:docMkLst>
      <pc:sldChg chg="modSp">
        <pc:chgData name="Karin Engström" userId="S::karin.engstrom@fyrbodal.se::55199085-af38-443e-bb72-7c4e789dc733" providerId="AD" clId="Web-{516F5C60-6AD1-4F46-8D3F-D0F2B6CAA74F}" dt="2025-01-09T15:35:17.474" v="1507"/>
        <pc:sldMkLst>
          <pc:docMk/>
          <pc:sldMk cId="1260658166" sldId="334"/>
        </pc:sldMkLst>
        <pc:graphicFrameChg chg="mod modGraphic">
          <ac:chgData name="Karin Engström" userId="S::karin.engstrom@fyrbodal.se::55199085-af38-443e-bb72-7c4e789dc733" providerId="AD" clId="Web-{516F5C60-6AD1-4F46-8D3F-D0F2B6CAA74F}" dt="2025-01-09T15:35:17.474" v="1507"/>
          <ac:graphicFrameMkLst>
            <pc:docMk/>
            <pc:sldMk cId="1260658166" sldId="334"/>
            <ac:graphicFrameMk id="5" creationId="{2D9BBBB1-9943-429B-0362-261FD9A07E65}"/>
          </ac:graphicFrameMkLst>
        </pc:graphicFrameChg>
      </pc:sldChg>
      <pc:sldChg chg="modSp">
        <pc:chgData name="Karin Engström" userId="S::karin.engstrom@fyrbodal.se::55199085-af38-443e-bb72-7c4e789dc733" providerId="AD" clId="Web-{516F5C60-6AD1-4F46-8D3F-D0F2B6CAA74F}" dt="2025-01-09T15:37:47.070" v="1553"/>
        <pc:sldMkLst>
          <pc:docMk/>
          <pc:sldMk cId="1552097733" sldId="335"/>
        </pc:sldMkLst>
        <pc:spChg chg="mod">
          <ac:chgData name="Karin Engström" userId="S::karin.engstrom@fyrbodal.se::55199085-af38-443e-bb72-7c4e789dc733" providerId="AD" clId="Web-{516F5C60-6AD1-4F46-8D3F-D0F2B6CAA74F}" dt="2025-01-09T15:37:26.679" v="1541" actId="14100"/>
          <ac:spMkLst>
            <pc:docMk/>
            <pc:sldMk cId="1552097733" sldId="335"/>
            <ac:spMk id="4" creationId="{1FFF670D-EF78-11A8-078E-EB9BD387FEA6}"/>
          </ac:spMkLst>
        </pc:spChg>
        <pc:graphicFrameChg chg="mod modGraphic">
          <ac:chgData name="Karin Engström" userId="S::karin.engstrom@fyrbodal.se::55199085-af38-443e-bb72-7c4e789dc733" providerId="AD" clId="Web-{516F5C60-6AD1-4F46-8D3F-D0F2B6CAA74F}" dt="2025-01-09T15:37:47.070" v="1553"/>
          <ac:graphicFrameMkLst>
            <pc:docMk/>
            <pc:sldMk cId="1552097733" sldId="335"/>
            <ac:graphicFrameMk id="5" creationId="{61A0CE1A-0069-C2EB-EA51-8CEEF3A6CAEA}"/>
          </ac:graphicFrameMkLst>
        </pc:graphicFrameChg>
      </pc:sldChg>
      <pc:sldChg chg="modSp">
        <pc:chgData name="Karin Engström" userId="S::karin.engstrom@fyrbodal.se::55199085-af38-443e-bb72-7c4e789dc733" providerId="AD" clId="Web-{516F5C60-6AD1-4F46-8D3F-D0F2B6CAA74F}" dt="2025-01-09T15:48:24.457" v="2249"/>
        <pc:sldMkLst>
          <pc:docMk/>
          <pc:sldMk cId="375107657" sldId="336"/>
        </pc:sldMkLst>
        <pc:graphicFrameChg chg="mod modGraphic">
          <ac:chgData name="Karin Engström" userId="S::karin.engstrom@fyrbodal.se::55199085-af38-443e-bb72-7c4e789dc733" providerId="AD" clId="Web-{516F5C60-6AD1-4F46-8D3F-D0F2B6CAA74F}" dt="2025-01-09T15:48:24.457" v="2249"/>
          <ac:graphicFrameMkLst>
            <pc:docMk/>
            <pc:sldMk cId="375107657" sldId="336"/>
            <ac:graphicFrameMk id="5" creationId="{E9A88CBF-D75C-7334-4459-CBD664D61C64}"/>
          </ac:graphicFrameMkLst>
        </pc:graphicFrameChg>
      </pc:sldChg>
    </pc:docChg>
  </pc:docChgLst>
  <pc:docChgLst>
    <pc:chgData name="Titti Andersson" userId="5267bcd8-a7d0-4ab1-93e6-4709403acd9c" providerId="ADAL" clId="{7C90F74B-1808-4906-9241-730FC68DD2EF}"/>
    <pc:docChg chg="custSel addSld modSld sldOrd">
      <pc:chgData name="Titti Andersson" userId="5267bcd8-a7d0-4ab1-93e6-4709403acd9c" providerId="ADAL" clId="{7C90F74B-1808-4906-9241-730FC68DD2EF}" dt="2025-02-11T15:28:07.625" v="1371" actId="6549"/>
      <pc:docMkLst>
        <pc:docMk/>
      </pc:docMkLst>
      <pc:sldChg chg="modSp mod">
        <pc:chgData name="Titti Andersson" userId="5267bcd8-a7d0-4ab1-93e6-4709403acd9c" providerId="ADAL" clId="{7C90F74B-1808-4906-9241-730FC68DD2EF}" dt="2025-02-11T15:26:30.178" v="1361" actId="14734"/>
        <pc:sldMkLst>
          <pc:docMk/>
          <pc:sldMk cId="3599575843" sldId="330"/>
        </pc:sldMkLst>
        <pc:graphicFrameChg chg="modGraphic">
          <ac:chgData name="Titti Andersson" userId="5267bcd8-a7d0-4ab1-93e6-4709403acd9c" providerId="ADAL" clId="{7C90F74B-1808-4906-9241-730FC68DD2EF}" dt="2025-02-11T15:26:30.178" v="1361" actId="14734"/>
          <ac:graphicFrameMkLst>
            <pc:docMk/>
            <pc:sldMk cId="3599575843" sldId="330"/>
            <ac:graphicFrameMk id="5" creationId="{281BA3E3-B377-66AE-E8AF-272EB8219870}"/>
          </ac:graphicFrameMkLst>
        </pc:graphicFrameChg>
      </pc:sldChg>
      <pc:sldChg chg="modSp mod">
        <pc:chgData name="Titti Andersson" userId="5267bcd8-a7d0-4ab1-93e6-4709403acd9c" providerId="ADAL" clId="{7C90F74B-1808-4906-9241-730FC68DD2EF}" dt="2025-02-11T15:26:16.014" v="1359" actId="14734"/>
        <pc:sldMkLst>
          <pc:docMk/>
          <pc:sldMk cId="1952455609" sldId="331"/>
        </pc:sldMkLst>
        <pc:graphicFrameChg chg="modGraphic">
          <ac:chgData name="Titti Andersson" userId="5267bcd8-a7d0-4ab1-93e6-4709403acd9c" providerId="ADAL" clId="{7C90F74B-1808-4906-9241-730FC68DD2EF}" dt="2025-02-11T15:26:16.014" v="1359" actId="14734"/>
          <ac:graphicFrameMkLst>
            <pc:docMk/>
            <pc:sldMk cId="1952455609" sldId="331"/>
            <ac:graphicFrameMk id="5" creationId="{C3187FA8-0F08-0FF4-1B9D-EBE84E79F2EF}"/>
          </ac:graphicFrameMkLst>
        </pc:graphicFrameChg>
      </pc:sldChg>
      <pc:sldChg chg="modSp mod">
        <pc:chgData name="Titti Andersson" userId="5267bcd8-a7d0-4ab1-93e6-4709403acd9c" providerId="ADAL" clId="{7C90F74B-1808-4906-9241-730FC68DD2EF}" dt="2025-02-11T15:23:54.577" v="1322" actId="6549"/>
        <pc:sldMkLst>
          <pc:docMk/>
          <pc:sldMk cId="1260658166" sldId="334"/>
        </pc:sldMkLst>
        <pc:graphicFrameChg chg="modGraphic">
          <ac:chgData name="Titti Andersson" userId="5267bcd8-a7d0-4ab1-93e6-4709403acd9c" providerId="ADAL" clId="{7C90F74B-1808-4906-9241-730FC68DD2EF}" dt="2025-02-11T15:23:54.577" v="1322" actId="6549"/>
          <ac:graphicFrameMkLst>
            <pc:docMk/>
            <pc:sldMk cId="1260658166" sldId="334"/>
            <ac:graphicFrameMk id="5" creationId="{2D9BBBB1-9943-429B-0362-261FD9A07E65}"/>
          </ac:graphicFrameMkLst>
        </pc:graphicFrameChg>
      </pc:sldChg>
      <pc:sldChg chg="modSp mod">
        <pc:chgData name="Titti Andersson" userId="5267bcd8-a7d0-4ab1-93e6-4709403acd9c" providerId="ADAL" clId="{7C90F74B-1808-4906-9241-730FC68DD2EF}" dt="2025-02-11T15:27:32.204" v="1367" actId="14734"/>
        <pc:sldMkLst>
          <pc:docMk/>
          <pc:sldMk cId="1552097733" sldId="335"/>
        </pc:sldMkLst>
        <pc:graphicFrameChg chg="modGraphic">
          <ac:chgData name="Titti Andersson" userId="5267bcd8-a7d0-4ab1-93e6-4709403acd9c" providerId="ADAL" clId="{7C90F74B-1808-4906-9241-730FC68DD2EF}" dt="2025-02-11T15:27:32.204" v="1367" actId="14734"/>
          <ac:graphicFrameMkLst>
            <pc:docMk/>
            <pc:sldMk cId="1552097733" sldId="335"/>
            <ac:graphicFrameMk id="5" creationId="{61A0CE1A-0069-C2EB-EA51-8CEEF3A6CAEA}"/>
          </ac:graphicFrameMkLst>
        </pc:graphicFrameChg>
      </pc:sldChg>
      <pc:sldChg chg="modSp mod">
        <pc:chgData name="Titti Andersson" userId="5267bcd8-a7d0-4ab1-93e6-4709403acd9c" providerId="ADAL" clId="{7C90F74B-1808-4906-9241-730FC68DD2EF}" dt="2025-02-11T15:23:28.084" v="1308" actId="113"/>
        <pc:sldMkLst>
          <pc:docMk/>
          <pc:sldMk cId="375107657" sldId="336"/>
        </pc:sldMkLst>
        <pc:graphicFrameChg chg="modGraphic">
          <ac:chgData name="Titti Andersson" userId="5267bcd8-a7d0-4ab1-93e6-4709403acd9c" providerId="ADAL" clId="{7C90F74B-1808-4906-9241-730FC68DD2EF}" dt="2025-02-11T15:23:28.084" v="1308" actId="113"/>
          <ac:graphicFrameMkLst>
            <pc:docMk/>
            <pc:sldMk cId="375107657" sldId="336"/>
            <ac:graphicFrameMk id="5" creationId="{E9A88CBF-D75C-7334-4459-CBD664D61C64}"/>
          </ac:graphicFrameMkLst>
        </pc:graphicFrameChg>
      </pc:sldChg>
      <pc:sldChg chg="modSp mod">
        <pc:chgData name="Titti Andersson" userId="5267bcd8-a7d0-4ab1-93e6-4709403acd9c" providerId="ADAL" clId="{7C90F74B-1808-4906-9241-730FC68DD2EF}" dt="2025-02-11T15:05:04.453" v="1303" actId="113"/>
        <pc:sldMkLst>
          <pc:docMk/>
          <pc:sldMk cId="3169520070" sldId="337"/>
        </pc:sldMkLst>
        <pc:spChg chg="mod">
          <ac:chgData name="Titti Andersson" userId="5267bcd8-a7d0-4ab1-93e6-4709403acd9c" providerId="ADAL" clId="{7C90F74B-1808-4906-9241-730FC68DD2EF}" dt="2025-02-11T12:12:23.521" v="128" actId="20577"/>
          <ac:spMkLst>
            <pc:docMk/>
            <pc:sldMk cId="3169520070" sldId="337"/>
            <ac:spMk id="2" creationId="{157045F3-250F-D4B9-2CFF-0B0D54172DD8}"/>
          </ac:spMkLst>
        </pc:spChg>
        <pc:graphicFrameChg chg="mod modGraphic">
          <ac:chgData name="Titti Andersson" userId="5267bcd8-a7d0-4ab1-93e6-4709403acd9c" providerId="ADAL" clId="{7C90F74B-1808-4906-9241-730FC68DD2EF}" dt="2025-02-11T15:05:04.453" v="1303" actId="113"/>
          <ac:graphicFrameMkLst>
            <pc:docMk/>
            <pc:sldMk cId="3169520070" sldId="337"/>
            <ac:graphicFrameMk id="5" creationId="{84D89F29-D236-2B42-A030-FA62E8EC6B5D}"/>
          </ac:graphicFrameMkLst>
        </pc:graphicFrameChg>
      </pc:sldChg>
      <pc:sldChg chg="modSp add mod ord">
        <pc:chgData name="Titti Andersson" userId="5267bcd8-a7d0-4ab1-93e6-4709403acd9c" providerId="ADAL" clId="{7C90F74B-1808-4906-9241-730FC68DD2EF}" dt="2025-02-11T15:27:52.371" v="1370" actId="5793"/>
        <pc:sldMkLst>
          <pc:docMk/>
          <pc:sldMk cId="1740177333" sldId="338"/>
        </pc:sldMkLst>
      </pc:sldChg>
      <pc:sldChg chg="modSp add mod">
        <pc:chgData name="Titti Andersson" userId="5267bcd8-a7d0-4ab1-93e6-4709403acd9c" providerId="ADAL" clId="{7C90F74B-1808-4906-9241-730FC68DD2EF}" dt="2025-02-11T12:21:32.562" v="900" actId="20577"/>
        <pc:sldMkLst>
          <pc:docMk/>
          <pc:sldMk cId="3853862668" sldId="339"/>
        </pc:sldMkLst>
        <pc:spChg chg="mod">
          <ac:chgData name="Titti Andersson" userId="5267bcd8-a7d0-4ab1-93e6-4709403acd9c" providerId="ADAL" clId="{7C90F74B-1808-4906-9241-730FC68DD2EF}" dt="2025-02-11T12:21:15.492" v="892" actId="20577"/>
          <ac:spMkLst>
            <pc:docMk/>
            <pc:sldMk cId="3853862668" sldId="339"/>
            <ac:spMk id="2" creationId="{4A5CBE56-C129-D2B3-D013-BFFDC90C0BBE}"/>
          </ac:spMkLst>
        </pc:spChg>
        <pc:graphicFrameChg chg="modGraphic">
          <ac:chgData name="Titti Andersson" userId="5267bcd8-a7d0-4ab1-93e6-4709403acd9c" providerId="ADAL" clId="{7C90F74B-1808-4906-9241-730FC68DD2EF}" dt="2025-02-11T12:21:32.562" v="900" actId="20577"/>
          <ac:graphicFrameMkLst>
            <pc:docMk/>
            <pc:sldMk cId="3853862668" sldId="339"/>
            <ac:graphicFrameMk id="5" creationId="{A6DD9201-7055-6270-F038-D6AA53FDF1FF}"/>
          </ac:graphicFrameMkLst>
        </pc:graphicFrameChg>
      </pc:sldChg>
    </pc:docChg>
  </pc:docChgLst>
  <pc:docChgLst>
    <pc:chgData name="Maria Wolff" userId="S::maria.wolff@fyrbodal.se::5d1f6173-376d-4066-b041-b1048ce37cd8" providerId="AD" clId="Web-{2B44C351-2301-4818-A230-EB4517501A06}"/>
    <pc:docChg chg="modSld">
      <pc:chgData name="Maria Wolff" userId="S::maria.wolff@fyrbodal.se::5d1f6173-376d-4066-b041-b1048ce37cd8" providerId="AD" clId="Web-{2B44C351-2301-4818-A230-EB4517501A06}" dt="2025-02-10T08:21:19.756" v="9"/>
      <pc:docMkLst>
        <pc:docMk/>
      </pc:docMkLst>
      <pc:sldChg chg="modSp">
        <pc:chgData name="Maria Wolff" userId="S::maria.wolff@fyrbodal.se::5d1f6173-376d-4066-b041-b1048ce37cd8" providerId="AD" clId="Web-{2B44C351-2301-4818-A230-EB4517501A06}" dt="2025-02-10T08:21:19.756" v="9"/>
        <pc:sldMkLst>
          <pc:docMk/>
          <pc:sldMk cId="260059498" sldId="333"/>
        </pc:sldMkLst>
        <pc:graphicFrameChg chg="mod modGraphic">
          <ac:chgData name="Maria Wolff" userId="S::maria.wolff@fyrbodal.se::5d1f6173-376d-4066-b041-b1048ce37cd8" providerId="AD" clId="Web-{2B44C351-2301-4818-A230-EB4517501A06}" dt="2025-02-10T08:21:19.756" v="9"/>
          <ac:graphicFrameMkLst>
            <pc:docMk/>
            <pc:sldMk cId="260059498" sldId="333"/>
            <ac:graphicFrameMk id="5" creationId="{8DBC5F82-C7AC-D886-F3C4-B14E5E3FB71E}"/>
          </ac:graphicFrameMkLst>
        </pc:graphicFrameChg>
      </pc:sldChg>
    </pc:docChg>
  </pc:docChgLst>
  <pc:docChgLst>
    <pc:chgData name="Linnea Lindgren" userId="S::linnea.lindgren@fyrbodal.se::af854422-b5d8-43b0-a3a6-ae54ac974cd5" providerId="AD" clId="Web-{433C45EF-7EA5-4BAA-A1A8-0563DE4C2DD2}"/>
    <pc:docChg chg="modSld">
      <pc:chgData name="Linnea Lindgren" userId="S::linnea.lindgren@fyrbodal.se::af854422-b5d8-43b0-a3a6-ae54ac974cd5" providerId="AD" clId="Web-{433C45EF-7EA5-4BAA-A1A8-0563DE4C2DD2}" dt="2025-01-22T15:50:30.215" v="89"/>
      <pc:docMkLst>
        <pc:docMk/>
      </pc:docMkLst>
      <pc:sldChg chg="modSp">
        <pc:chgData name="Linnea Lindgren" userId="S::linnea.lindgren@fyrbodal.se::af854422-b5d8-43b0-a3a6-ae54ac974cd5" providerId="AD" clId="Web-{433C45EF-7EA5-4BAA-A1A8-0563DE4C2DD2}" dt="2025-01-22T15:50:30.215" v="89"/>
        <pc:sldMkLst>
          <pc:docMk/>
          <pc:sldMk cId="260059498" sldId="333"/>
        </pc:sldMkLst>
        <pc:graphicFrameChg chg="mod modGraphic">
          <ac:chgData name="Linnea Lindgren" userId="S::linnea.lindgren@fyrbodal.se::af854422-b5d8-43b0-a3a6-ae54ac974cd5" providerId="AD" clId="Web-{433C45EF-7EA5-4BAA-A1A8-0563DE4C2DD2}" dt="2025-01-22T15:50:30.215" v="89"/>
          <ac:graphicFrameMkLst>
            <pc:docMk/>
            <pc:sldMk cId="260059498" sldId="333"/>
            <ac:graphicFrameMk id="5" creationId="{8DBC5F82-C7AC-D886-F3C4-B14E5E3FB71E}"/>
          </ac:graphicFrameMkLst>
        </pc:graphicFrameChg>
      </pc:sldChg>
    </pc:docChg>
  </pc:docChgLst>
  <pc:docChgLst>
    <pc:chgData name="Michael Johansson" userId="S::michael.johansson@fyrbodal.se::941c179b-0c34-4b1a-a29c-fb37bef52a07" providerId="AD" clId="Web-{DE49C64D-A5FF-4786-B287-2C2BF206CC23}"/>
    <pc:docChg chg="modSld">
      <pc:chgData name="Michael Johansson" userId="S::michael.johansson@fyrbodal.se::941c179b-0c34-4b1a-a29c-fb37bef52a07" providerId="AD" clId="Web-{DE49C64D-A5FF-4786-B287-2C2BF206CC23}" dt="2025-01-15T14:43:17.839" v="1600"/>
      <pc:docMkLst>
        <pc:docMk/>
      </pc:docMkLst>
      <pc:sldChg chg="modSp">
        <pc:chgData name="Michael Johansson" userId="S::michael.johansson@fyrbodal.se::941c179b-0c34-4b1a-a29c-fb37bef52a07" providerId="AD" clId="Web-{DE49C64D-A5FF-4786-B287-2C2BF206CC23}" dt="2025-01-15T14:43:17.839" v="1600"/>
        <pc:sldMkLst>
          <pc:docMk/>
          <pc:sldMk cId="928941020" sldId="329"/>
        </pc:sldMkLst>
        <pc:graphicFrameChg chg="mod modGraphic">
          <ac:chgData name="Michael Johansson" userId="S::michael.johansson@fyrbodal.se::941c179b-0c34-4b1a-a29c-fb37bef52a07" providerId="AD" clId="Web-{DE49C64D-A5FF-4786-B287-2C2BF206CC23}" dt="2025-01-15T14:43:17.839" v="1600"/>
          <ac:graphicFrameMkLst>
            <pc:docMk/>
            <pc:sldMk cId="928941020" sldId="329"/>
            <ac:graphicFrameMk id="5" creationId="{7DEF2E79-A30C-82A8-FF89-31060E145713}"/>
          </ac:graphicFrameMkLst>
        </pc:graphicFrameChg>
      </pc:sldChg>
      <pc:sldChg chg="modSp">
        <pc:chgData name="Michael Johansson" userId="S::michael.johansson@fyrbodal.se::941c179b-0c34-4b1a-a29c-fb37bef52a07" providerId="AD" clId="Web-{DE49C64D-A5FF-4786-B287-2C2BF206CC23}" dt="2025-01-15T14:43:07.246" v="1596"/>
        <pc:sldMkLst>
          <pc:docMk/>
          <pc:sldMk cId="3599575843" sldId="330"/>
        </pc:sldMkLst>
        <pc:graphicFrameChg chg="mod modGraphic">
          <ac:chgData name="Michael Johansson" userId="S::michael.johansson@fyrbodal.se::941c179b-0c34-4b1a-a29c-fb37bef52a07" providerId="AD" clId="Web-{DE49C64D-A5FF-4786-B287-2C2BF206CC23}" dt="2025-01-15T14:43:07.246" v="1596"/>
          <ac:graphicFrameMkLst>
            <pc:docMk/>
            <pc:sldMk cId="3599575843" sldId="330"/>
            <ac:graphicFrameMk id="5" creationId="{281BA3E3-B377-66AE-E8AF-272EB8219870}"/>
          </ac:graphicFrameMkLst>
        </pc:graphicFrameChg>
      </pc:sldChg>
      <pc:sldChg chg="modSp">
        <pc:chgData name="Michael Johansson" userId="S::michael.johansson@fyrbodal.se::941c179b-0c34-4b1a-a29c-fb37bef52a07" providerId="AD" clId="Web-{DE49C64D-A5FF-4786-B287-2C2BF206CC23}" dt="2025-01-15T14:35:43.435" v="892"/>
        <pc:sldMkLst>
          <pc:docMk/>
          <pc:sldMk cId="1952455609" sldId="331"/>
        </pc:sldMkLst>
        <pc:graphicFrameChg chg="mod modGraphic">
          <ac:chgData name="Michael Johansson" userId="S::michael.johansson@fyrbodal.se::941c179b-0c34-4b1a-a29c-fb37bef52a07" providerId="AD" clId="Web-{DE49C64D-A5FF-4786-B287-2C2BF206CC23}" dt="2025-01-15T14:35:43.435" v="892"/>
          <ac:graphicFrameMkLst>
            <pc:docMk/>
            <pc:sldMk cId="1952455609" sldId="331"/>
            <ac:graphicFrameMk id="5" creationId="{C3187FA8-0F08-0FF4-1B9D-EBE84E79F2EF}"/>
          </ac:graphicFrameMkLst>
        </pc:graphicFrameChg>
      </pc:sldChg>
    </pc:docChg>
  </pc:docChgLst>
  <pc:docChgLst>
    <pc:chgData name="Elisabeth Hansson" userId="S::elisabeth.hansson@fyrbodal.se::fd0ea913-e740-4a75-ac3b-8a2e67022088" providerId="AD" clId="Web-{B91B9FA0-4CFF-66CA-6BAF-4C2BB07E43AE}"/>
    <pc:docChg chg="modSld">
      <pc:chgData name="Elisabeth Hansson" userId="S::elisabeth.hansson@fyrbodal.se::fd0ea913-e740-4a75-ac3b-8a2e67022088" providerId="AD" clId="Web-{B91B9FA0-4CFF-66CA-6BAF-4C2BB07E43AE}" dt="2025-01-10T12:12:43.455" v="95"/>
      <pc:docMkLst>
        <pc:docMk/>
      </pc:docMkLst>
      <pc:sldChg chg="modSp">
        <pc:chgData name="Elisabeth Hansson" userId="S::elisabeth.hansson@fyrbodal.se::fd0ea913-e740-4a75-ac3b-8a2e67022088" providerId="AD" clId="Web-{B91B9FA0-4CFF-66CA-6BAF-4C2BB07E43AE}" dt="2025-01-10T12:12:43.455" v="95"/>
        <pc:sldMkLst>
          <pc:docMk/>
          <pc:sldMk cId="375107657" sldId="336"/>
        </pc:sldMkLst>
        <pc:graphicFrameChg chg="mod modGraphic">
          <ac:chgData name="Elisabeth Hansson" userId="S::elisabeth.hansson@fyrbodal.se::fd0ea913-e740-4a75-ac3b-8a2e67022088" providerId="AD" clId="Web-{B91B9FA0-4CFF-66CA-6BAF-4C2BB07E43AE}" dt="2025-01-10T12:12:43.455" v="95"/>
          <ac:graphicFrameMkLst>
            <pc:docMk/>
            <pc:sldMk cId="375107657" sldId="336"/>
            <ac:graphicFrameMk id="5" creationId="{E9A88CBF-D75C-7334-4459-CBD664D61C64}"/>
          </ac:graphicFrameMkLst>
        </pc:graphicFrameChg>
      </pc:sldChg>
    </pc:docChg>
  </pc:docChgLst>
  <pc:docChgLst>
    <pc:chgData name="Tobias Källqvist" userId="4100dc75-eb66-4d74-b08a-31be80572eb1" providerId="ADAL" clId="{218D4E66-A0BD-4283-BAB5-A2A2ACA4223F}"/>
    <pc:docChg chg="modSld">
      <pc:chgData name="Tobias Källqvist" userId="4100dc75-eb66-4d74-b08a-31be80572eb1" providerId="ADAL" clId="{218D4E66-A0BD-4283-BAB5-A2A2ACA4223F}" dt="2025-02-14T14:24:23.585" v="90" actId="20577"/>
      <pc:docMkLst>
        <pc:docMk/>
      </pc:docMkLst>
      <pc:sldChg chg="modSp mod">
        <pc:chgData name="Tobias Källqvist" userId="4100dc75-eb66-4d74-b08a-31be80572eb1" providerId="ADAL" clId="{218D4E66-A0BD-4283-BAB5-A2A2ACA4223F}" dt="2025-02-14T14:22:30.943" v="10" actId="20577"/>
        <pc:sldMkLst>
          <pc:docMk/>
          <pc:sldMk cId="1952455609" sldId="331"/>
        </pc:sldMkLst>
        <pc:graphicFrameChg chg="modGraphic">
          <ac:chgData name="Tobias Källqvist" userId="4100dc75-eb66-4d74-b08a-31be80572eb1" providerId="ADAL" clId="{218D4E66-A0BD-4283-BAB5-A2A2ACA4223F}" dt="2025-02-14T14:22:30.943" v="10" actId="20577"/>
          <ac:graphicFrameMkLst>
            <pc:docMk/>
            <pc:sldMk cId="1952455609" sldId="331"/>
            <ac:graphicFrameMk id="5" creationId="{C3187FA8-0F08-0FF4-1B9D-EBE84E79F2EF}"/>
          </ac:graphicFrameMkLst>
        </pc:graphicFrameChg>
      </pc:sldChg>
    </pc:docChg>
  </pc:docChgLst>
  <pc:docChgLst>
    <pc:chgData name="Michael Johansson" userId="S::michael.johansson@fyrbodal.se::941c179b-0c34-4b1a-a29c-fb37bef52a07" providerId="AD" clId="Web-{F47EBE5A-A5DB-4956-B533-C3D52479F694}"/>
    <pc:docChg chg="modSld">
      <pc:chgData name="Michael Johansson" userId="S::michael.johansson@fyrbodal.se::941c179b-0c34-4b1a-a29c-fb37bef52a07" providerId="AD" clId="Web-{F47EBE5A-A5DB-4956-B533-C3D52479F694}" dt="2025-04-08T06:35:14.806" v="43"/>
      <pc:docMkLst>
        <pc:docMk/>
      </pc:docMkLst>
      <pc:sldChg chg="modSp">
        <pc:chgData name="Michael Johansson" userId="S::michael.johansson@fyrbodal.se::941c179b-0c34-4b1a-a29c-fb37bef52a07" providerId="AD" clId="Web-{F47EBE5A-A5DB-4956-B533-C3D52479F694}" dt="2025-04-08T06:34:42.352" v="34"/>
        <pc:sldMkLst>
          <pc:docMk/>
          <pc:sldMk cId="3599575843" sldId="330"/>
        </pc:sldMkLst>
        <pc:graphicFrameChg chg="mod modGraphic">
          <ac:chgData name="Michael Johansson" userId="S::michael.johansson@fyrbodal.se::941c179b-0c34-4b1a-a29c-fb37bef52a07" providerId="AD" clId="Web-{F47EBE5A-A5DB-4956-B533-C3D52479F694}" dt="2025-04-08T06:34:42.352" v="34"/>
          <ac:graphicFrameMkLst>
            <pc:docMk/>
            <pc:sldMk cId="3599575843" sldId="330"/>
            <ac:graphicFrameMk id="5" creationId="{281BA3E3-B377-66AE-E8AF-272EB8219870}"/>
          </ac:graphicFrameMkLst>
        </pc:graphicFrameChg>
      </pc:sldChg>
      <pc:sldChg chg="modSp">
        <pc:chgData name="Michael Johansson" userId="S::michael.johansson@fyrbodal.se::941c179b-0c34-4b1a-a29c-fb37bef52a07" providerId="AD" clId="Web-{F47EBE5A-A5DB-4956-B533-C3D52479F694}" dt="2025-04-08T06:35:14.806" v="43"/>
        <pc:sldMkLst>
          <pc:docMk/>
          <pc:sldMk cId="1952455609" sldId="331"/>
        </pc:sldMkLst>
        <pc:graphicFrameChg chg="mod modGraphic">
          <ac:chgData name="Michael Johansson" userId="S::michael.johansson@fyrbodal.se::941c179b-0c34-4b1a-a29c-fb37bef52a07" providerId="AD" clId="Web-{F47EBE5A-A5DB-4956-B533-C3D52479F694}" dt="2025-04-08T06:35:14.806" v="43"/>
          <ac:graphicFrameMkLst>
            <pc:docMk/>
            <pc:sldMk cId="1952455609" sldId="331"/>
            <ac:graphicFrameMk id="5" creationId="{C3187FA8-0F08-0FF4-1B9D-EBE84E79F2EF}"/>
          </ac:graphicFrameMkLst>
        </pc:graphicFrameChg>
      </pc:sldChg>
    </pc:docChg>
  </pc:docChgLst>
  <pc:docChgLst>
    <pc:chgData name="Maria Wolff" userId="S::maria.wolff@fyrbodal.se::5d1f6173-376d-4066-b041-b1048ce37cd8" providerId="AD" clId="Web-{811BECC3-159A-4D0E-A572-0D9161165808}"/>
    <pc:docChg chg="modSld">
      <pc:chgData name="Maria Wolff" userId="S::maria.wolff@fyrbodal.se::5d1f6173-376d-4066-b041-b1048ce37cd8" providerId="AD" clId="Web-{811BECC3-159A-4D0E-A572-0D9161165808}" dt="2025-02-24T15:54:46.099" v="5"/>
      <pc:docMkLst>
        <pc:docMk/>
      </pc:docMkLst>
      <pc:sldChg chg="modSp">
        <pc:chgData name="Maria Wolff" userId="S::maria.wolff@fyrbodal.se::5d1f6173-376d-4066-b041-b1048ce37cd8" providerId="AD" clId="Web-{811BECC3-159A-4D0E-A572-0D9161165808}" dt="2025-02-24T15:54:46.099" v="5"/>
        <pc:sldMkLst>
          <pc:docMk/>
          <pc:sldMk cId="260059498" sldId="333"/>
        </pc:sldMkLst>
        <pc:graphicFrameChg chg="mod modGraphic">
          <ac:chgData name="Maria Wolff" userId="S::maria.wolff@fyrbodal.se::5d1f6173-376d-4066-b041-b1048ce37cd8" providerId="AD" clId="Web-{811BECC3-159A-4D0E-A572-0D9161165808}" dt="2025-02-24T15:54:46.099" v="5"/>
          <ac:graphicFrameMkLst>
            <pc:docMk/>
            <pc:sldMk cId="260059498" sldId="333"/>
            <ac:graphicFrameMk id="5" creationId="{8DBC5F82-C7AC-D886-F3C4-B14E5E3FB71E}"/>
          </ac:graphicFrameMkLst>
        </pc:graphicFrameChg>
      </pc:sldChg>
    </pc:docChg>
  </pc:docChgLst>
  <pc:docChgLst>
    <pc:chgData name="Anna Lärk Ståhlberg" userId="S::anna.lark.stahlberg@fyrbodal.se::727c9d22-1a5a-406d-9c50-b73aff61eb2e" providerId="AD" clId="Web-{2A66F927-F3A7-4ACF-9485-93245DA2233D}"/>
    <pc:docChg chg="addSld modSld sldOrd">
      <pc:chgData name="Anna Lärk Ståhlberg" userId="S::anna.lark.stahlberg@fyrbodal.se::727c9d22-1a5a-406d-9c50-b73aff61eb2e" providerId="AD" clId="Web-{2A66F927-F3A7-4ACF-9485-93245DA2233D}" dt="2025-02-14T15:50:16.315" v="2405"/>
      <pc:docMkLst>
        <pc:docMk/>
      </pc:docMkLst>
      <pc:sldChg chg="addSp delSp modSp ord">
        <pc:chgData name="Anna Lärk Ståhlberg" userId="S::anna.lark.stahlberg@fyrbodal.se::727c9d22-1a5a-406d-9c50-b73aff61eb2e" providerId="AD" clId="Web-{2A66F927-F3A7-4ACF-9485-93245DA2233D}" dt="2025-02-14T13:37:30.543" v="241" actId="20577"/>
        <pc:sldMkLst>
          <pc:docMk/>
          <pc:sldMk cId="3169520070" sldId="337"/>
        </pc:sldMkLst>
        <pc:spChg chg="add del mod">
          <ac:chgData name="Anna Lärk Ståhlberg" userId="S::anna.lark.stahlberg@fyrbodal.se::727c9d22-1a5a-406d-9c50-b73aff61eb2e" providerId="AD" clId="Web-{2A66F927-F3A7-4ACF-9485-93245DA2233D}" dt="2025-02-14T13:37:30.543" v="241" actId="20577"/>
          <ac:spMkLst>
            <pc:docMk/>
            <pc:sldMk cId="3169520070" sldId="337"/>
            <ac:spMk id="2" creationId="{157045F3-250F-D4B9-2CFF-0B0D54172DD8}"/>
          </ac:spMkLst>
        </pc:spChg>
        <pc:spChg chg="add mod">
          <ac:chgData name="Anna Lärk Ståhlberg" userId="S::anna.lark.stahlberg@fyrbodal.se::727c9d22-1a5a-406d-9c50-b73aff61eb2e" providerId="AD" clId="Web-{2A66F927-F3A7-4ACF-9485-93245DA2233D}" dt="2025-02-14T13:36:09.370" v="221"/>
          <ac:spMkLst>
            <pc:docMk/>
            <pc:sldMk cId="3169520070" sldId="337"/>
            <ac:spMk id="3" creationId="{C74CD4C4-B27E-BE5A-9A49-9C6E0F10D90C}"/>
          </ac:spMkLst>
        </pc:spChg>
      </pc:sldChg>
      <pc:sldChg chg="addSp delSp modSp ord">
        <pc:chgData name="Anna Lärk Ståhlberg" userId="S::anna.lark.stahlberg@fyrbodal.se::727c9d22-1a5a-406d-9c50-b73aff61eb2e" providerId="AD" clId="Web-{2A66F927-F3A7-4ACF-9485-93245DA2233D}" dt="2025-02-14T15:50:16.315" v="2405"/>
        <pc:sldMkLst>
          <pc:docMk/>
          <pc:sldMk cId="1740177333" sldId="338"/>
        </pc:sldMkLst>
      </pc:sldChg>
      <pc:sldChg chg="modSp ord">
        <pc:chgData name="Anna Lärk Ståhlberg" userId="S::anna.lark.stahlberg@fyrbodal.se::727c9d22-1a5a-406d-9c50-b73aff61eb2e" providerId="AD" clId="Web-{2A66F927-F3A7-4ACF-9485-93245DA2233D}" dt="2025-02-14T15:49:36.081" v="2395"/>
        <pc:sldMkLst>
          <pc:docMk/>
          <pc:sldMk cId="3853862668" sldId="339"/>
        </pc:sldMkLst>
        <pc:spChg chg="mod">
          <ac:chgData name="Anna Lärk Ståhlberg" userId="S::anna.lark.stahlberg@fyrbodal.se::727c9d22-1a5a-406d-9c50-b73aff61eb2e" providerId="AD" clId="Web-{2A66F927-F3A7-4ACF-9485-93245DA2233D}" dt="2025-02-14T13:37:03.902" v="232" actId="20577"/>
          <ac:spMkLst>
            <pc:docMk/>
            <pc:sldMk cId="3853862668" sldId="339"/>
            <ac:spMk id="2" creationId="{4A5CBE56-C129-D2B3-D013-BFFDC90C0BBE}"/>
          </ac:spMkLst>
        </pc:spChg>
        <pc:graphicFrameChg chg="mod modGraphic">
          <ac:chgData name="Anna Lärk Ståhlberg" userId="S::anna.lark.stahlberg@fyrbodal.se::727c9d22-1a5a-406d-9c50-b73aff61eb2e" providerId="AD" clId="Web-{2A66F927-F3A7-4ACF-9485-93245DA2233D}" dt="2025-02-14T15:49:36.081" v="2395"/>
          <ac:graphicFrameMkLst>
            <pc:docMk/>
            <pc:sldMk cId="3853862668" sldId="339"/>
            <ac:graphicFrameMk id="5" creationId="{A6DD9201-7055-6270-F038-D6AA53FDF1FF}"/>
          </ac:graphicFrameMkLst>
        </pc:graphicFrameChg>
      </pc:sldChg>
      <pc:sldChg chg="addSp delSp modSp add replId">
        <pc:chgData name="Anna Lärk Ståhlberg" userId="S::anna.lark.stahlberg@fyrbodal.se::727c9d22-1a5a-406d-9c50-b73aff61eb2e" providerId="AD" clId="Web-{2A66F927-F3A7-4ACF-9485-93245DA2233D}" dt="2025-02-14T13:44:35.060" v="807"/>
        <pc:sldMkLst>
          <pc:docMk/>
          <pc:sldMk cId="1493628640" sldId="340"/>
        </pc:sldMkLst>
        <pc:spChg chg="add del mod">
          <ac:chgData name="Anna Lärk Ståhlberg" userId="S::anna.lark.stahlberg@fyrbodal.se::727c9d22-1a5a-406d-9c50-b73aff61eb2e" providerId="AD" clId="Web-{2A66F927-F3A7-4ACF-9485-93245DA2233D}" dt="2025-02-14T13:37:43.621" v="244" actId="20577"/>
          <ac:spMkLst>
            <pc:docMk/>
            <pc:sldMk cId="1493628640" sldId="340"/>
            <ac:spMk id="2" creationId="{A243D8D5-A34A-4E18-EED9-367C1DB85A58}"/>
          </ac:spMkLst>
        </pc:spChg>
        <pc:graphicFrameChg chg="mod modGraphic">
          <ac:chgData name="Anna Lärk Ståhlberg" userId="S::anna.lark.stahlberg@fyrbodal.se::727c9d22-1a5a-406d-9c50-b73aff61eb2e" providerId="AD" clId="Web-{2A66F927-F3A7-4ACF-9485-93245DA2233D}" dt="2025-02-14T13:44:35.060" v="807"/>
          <ac:graphicFrameMkLst>
            <pc:docMk/>
            <pc:sldMk cId="1493628640" sldId="340"/>
            <ac:graphicFrameMk id="5" creationId="{04DBC473-74E5-F20C-6F4C-1B0B9CE38FFA}"/>
          </ac:graphicFrameMkLst>
        </pc:graphicFrameChg>
      </pc:sldChg>
    </pc:docChg>
  </pc:docChgLst>
  <pc:docChgLst>
    <pc:chgData name="Maria Wolff" userId="S::maria.wolff@fyrbodal.se::5d1f6173-376d-4066-b041-b1048ce37cd8" providerId="AD" clId="Web-{69BD2096-F046-4186-BD7D-35B6AA84818B}"/>
    <pc:docChg chg="modSld">
      <pc:chgData name="Maria Wolff" userId="S::maria.wolff@fyrbodal.se::5d1f6173-376d-4066-b041-b1048ce37cd8" providerId="AD" clId="Web-{69BD2096-F046-4186-BD7D-35B6AA84818B}" dt="2025-02-11T08:21:39.847" v="69"/>
      <pc:docMkLst>
        <pc:docMk/>
      </pc:docMkLst>
    </pc:docChg>
  </pc:docChgLst>
  <pc:docChgLst>
    <pc:chgData name="Karin Engström" userId="S::karin.engstrom@fyrbodal.se::55199085-af38-443e-bb72-7c4e789dc733" providerId="AD" clId="Web-{A01A4DA9-A350-42EF-B6FF-FE7960CDC7C8}"/>
    <pc:docChg chg="modSld">
      <pc:chgData name="Karin Engström" userId="S::karin.engstrom@fyrbodal.se::55199085-af38-443e-bb72-7c4e789dc733" providerId="AD" clId="Web-{A01A4DA9-A350-42EF-B6FF-FE7960CDC7C8}" dt="2025-02-14T13:15:57.629" v="237"/>
      <pc:docMkLst>
        <pc:docMk/>
      </pc:docMkLst>
      <pc:sldChg chg="modSp">
        <pc:chgData name="Karin Engström" userId="S::karin.engstrom@fyrbodal.se::55199085-af38-443e-bb72-7c4e789dc733" providerId="AD" clId="Web-{A01A4DA9-A350-42EF-B6FF-FE7960CDC7C8}" dt="2025-02-14T13:13:06.474" v="133"/>
        <pc:sldMkLst>
          <pc:docMk/>
          <pc:sldMk cId="1260658166" sldId="334"/>
        </pc:sldMkLst>
        <pc:graphicFrameChg chg="mod modGraphic">
          <ac:chgData name="Karin Engström" userId="S::karin.engstrom@fyrbodal.se::55199085-af38-443e-bb72-7c4e789dc733" providerId="AD" clId="Web-{A01A4DA9-A350-42EF-B6FF-FE7960CDC7C8}" dt="2025-02-14T13:13:06.474" v="133"/>
          <ac:graphicFrameMkLst>
            <pc:docMk/>
            <pc:sldMk cId="1260658166" sldId="334"/>
            <ac:graphicFrameMk id="5" creationId="{2D9BBBB1-9943-429B-0362-261FD9A07E65}"/>
          </ac:graphicFrameMkLst>
        </pc:graphicFrameChg>
      </pc:sldChg>
      <pc:sldChg chg="modSp">
        <pc:chgData name="Karin Engström" userId="S::karin.engstrom@fyrbodal.se::55199085-af38-443e-bb72-7c4e789dc733" providerId="AD" clId="Web-{A01A4DA9-A350-42EF-B6FF-FE7960CDC7C8}" dt="2025-02-14T13:15:15.879" v="229"/>
        <pc:sldMkLst>
          <pc:docMk/>
          <pc:sldMk cId="1552097733" sldId="335"/>
        </pc:sldMkLst>
        <pc:graphicFrameChg chg="mod modGraphic">
          <ac:chgData name="Karin Engström" userId="S::karin.engstrom@fyrbodal.se::55199085-af38-443e-bb72-7c4e789dc733" providerId="AD" clId="Web-{A01A4DA9-A350-42EF-B6FF-FE7960CDC7C8}" dt="2025-02-14T13:15:15.879" v="229"/>
          <ac:graphicFrameMkLst>
            <pc:docMk/>
            <pc:sldMk cId="1552097733" sldId="335"/>
            <ac:graphicFrameMk id="5" creationId="{61A0CE1A-0069-C2EB-EA51-8CEEF3A6CAEA}"/>
          </ac:graphicFrameMkLst>
        </pc:graphicFrameChg>
      </pc:sldChg>
      <pc:sldChg chg="modSp">
        <pc:chgData name="Karin Engström" userId="S::karin.engstrom@fyrbodal.se::55199085-af38-443e-bb72-7c4e789dc733" providerId="AD" clId="Web-{A01A4DA9-A350-42EF-B6FF-FE7960CDC7C8}" dt="2025-02-14T13:15:57.629" v="237"/>
        <pc:sldMkLst>
          <pc:docMk/>
          <pc:sldMk cId="375107657" sldId="336"/>
        </pc:sldMkLst>
        <pc:graphicFrameChg chg="mod modGraphic">
          <ac:chgData name="Karin Engström" userId="S::karin.engstrom@fyrbodal.se::55199085-af38-443e-bb72-7c4e789dc733" providerId="AD" clId="Web-{A01A4DA9-A350-42EF-B6FF-FE7960CDC7C8}" dt="2025-02-14T13:15:57.629" v="237"/>
          <ac:graphicFrameMkLst>
            <pc:docMk/>
            <pc:sldMk cId="375107657" sldId="336"/>
            <ac:graphicFrameMk id="5" creationId="{E9A88CBF-D75C-7334-4459-CBD664D61C64}"/>
          </ac:graphicFrameMkLst>
        </pc:graphicFrameChg>
      </pc:sldChg>
    </pc:docChg>
  </pc:docChgLst>
  <pc:docChgLst>
    <pc:chgData name="Michael Johansson" userId="941c179b-0c34-4b1a-a29c-fb37bef52a07" providerId="ADAL" clId="{70934A3F-688D-459D-91CE-7C5E8333AB6D}"/>
    <pc:docChg chg="modSld">
      <pc:chgData name="Michael Johansson" userId="941c179b-0c34-4b1a-a29c-fb37bef52a07" providerId="ADAL" clId="{70934A3F-688D-459D-91CE-7C5E8333AB6D}" dt="2025-02-13T15:52:43.979" v="31" actId="5793"/>
      <pc:docMkLst>
        <pc:docMk/>
      </pc:docMkLst>
    </pc:docChg>
  </pc:docChgLst>
  <pc:docChgLst>
    <pc:chgData name="Andreas Borg" userId="S::andreas.borg@fyrbodal.se::988b6662-9c8f-47e3-9e11-1f34a744e6a5" providerId="AD" clId="Web-{6794BC86-88A9-5232-CC0C-50BA1785F70F}"/>
    <pc:docChg chg="modSld">
      <pc:chgData name="Andreas Borg" userId="S::andreas.borg@fyrbodal.se::988b6662-9c8f-47e3-9e11-1f34a744e6a5" providerId="AD" clId="Web-{6794BC86-88A9-5232-CC0C-50BA1785F70F}" dt="2025-02-26T07:47:28.724" v="123"/>
      <pc:docMkLst>
        <pc:docMk/>
      </pc:docMkLst>
      <pc:sldChg chg="modSp">
        <pc:chgData name="Andreas Borg" userId="S::andreas.borg@fyrbodal.se::988b6662-9c8f-47e3-9e11-1f34a744e6a5" providerId="AD" clId="Web-{6794BC86-88A9-5232-CC0C-50BA1785F70F}" dt="2025-02-26T07:47:28.724" v="123"/>
        <pc:sldMkLst>
          <pc:docMk/>
          <pc:sldMk cId="1493628640" sldId="340"/>
        </pc:sldMkLst>
        <pc:graphicFrameChg chg="mod modGraphic">
          <ac:chgData name="Andreas Borg" userId="S::andreas.borg@fyrbodal.se::988b6662-9c8f-47e3-9e11-1f34a744e6a5" providerId="AD" clId="Web-{6794BC86-88A9-5232-CC0C-50BA1785F70F}" dt="2025-02-26T07:47:28.724" v="123"/>
          <ac:graphicFrameMkLst>
            <pc:docMk/>
            <pc:sldMk cId="1493628640" sldId="340"/>
            <ac:graphicFrameMk id="5" creationId="{04DBC473-74E5-F20C-6F4C-1B0B9CE38FFA}"/>
          </ac:graphicFrameMkLst>
        </pc:graphicFrameChg>
      </pc:sldChg>
    </pc:docChg>
  </pc:docChgLst>
  <pc:docChgLst>
    <pc:chgData name="Michael Johansson" userId="S::michael.johansson@fyrbodal.se::941c179b-0c34-4b1a-a29c-fb37bef52a07" providerId="AD" clId="Web-{6135B608-12B0-C8CF-21D9-135C2058A5FD}"/>
    <pc:docChg chg="modSld">
      <pc:chgData name="Michael Johansson" userId="S::michael.johansson@fyrbodal.se::941c179b-0c34-4b1a-a29c-fb37bef52a07" providerId="AD" clId="Web-{6135B608-12B0-C8CF-21D9-135C2058A5FD}" dt="2025-02-12T18:06:53.622" v="741"/>
      <pc:docMkLst>
        <pc:docMk/>
      </pc:docMkLst>
      <pc:sldChg chg="modSp">
        <pc:chgData name="Michael Johansson" userId="S::michael.johansson@fyrbodal.se::941c179b-0c34-4b1a-a29c-fb37bef52a07" providerId="AD" clId="Web-{6135B608-12B0-C8CF-21D9-135C2058A5FD}" dt="2025-02-12T18:03:07.920" v="509"/>
        <pc:sldMkLst>
          <pc:docMk/>
          <pc:sldMk cId="928941020" sldId="329"/>
        </pc:sldMkLst>
        <pc:graphicFrameChg chg="mod modGraphic">
          <ac:chgData name="Michael Johansson" userId="S::michael.johansson@fyrbodal.se::941c179b-0c34-4b1a-a29c-fb37bef52a07" providerId="AD" clId="Web-{6135B608-12B0-C8CF-21D9-135C2058A5FD}" dt="2025-02-12T18:03:07.920" v="509"/>
          <ac:graphicFrameMkLst>
            <pc:docMk/>
            <pc:sldMk cId="928941020" sldId="329"/>
            <ac:graphicFrameMk id="5" creationId="{7DEF2E79-A30C-82A8-FF89-31060E145713}"/>
          </ac:graphicFrameMkLst>
        </pc:graphicFrameChg>
      </pc:sldChg>
      <pc:sldChg chg="modSp">
        <pc:chgData name="Michael Johansson" userId="S::michael.johansson@fyrbodal.se::941c179b-0c34-4b1a-a29c-fb37bef52a07" providerId="AD" clId="Web-{6135B608-12B0-C8CF-21D9-135C2058A5FD}" dt="2025-02-12T18:06:53.622" v="741"/>
        <pc:sldMkLst>
          <pc:docMk/>
          <pc:sldMk cId="1952455609" sldId="331"/>
        </pc:sldMkLst>
        <pc:graphicFrameChg chg="mod modGraphic">
          <ac:chgData name="Michael Johansson" userId="S::michael.johansson@fyrbodal.se::941c179b-0c34-4b1a-a29c-fb37bef52a07" providerId="AD" clId="Web-{6135B608-12B0-C8CF-21D9-135C2058A5FD}" dt="2025-02-12T18:06:53.622" v="741"/>
          <ac:graphicFrameMkLst>
            <pc:docMk/>
            <pc:sldMk cId="1952455609" sldId="331"/>
            <ac:graphicFrameMk id="5" creationId="{C3187FA8-0F08-0FF4-1B9D-EBE84E79F2EF}"/>
          </ac:graphicFrameMkLst>
        </pc:graphicFrameChg>
      </pc:sldChg>
    </pc:docChg>
  </pc:docChgLst>
  <pc:docChgLst>
    <pc:chgData name="Michael Johansson" userId="S::michael.johansson@fyrbodal.se::941c179b-0c34-4b1a-a29c-fb37bef52a07" providerId="AD" clId="Web-{17AB6547-5D57-4D0A-BAA5-52C77C634151}"/>
    <pc:docChg chg="modSld">
      <pc:chgData name="Michael Johansson" userId="S::michael.johansson@fyrbodal.se::941c179b-0c34-4b1a-a29c-fb37bef52a07" providerId="AD" clId="Web-{17AB6547-5D57-4D0A-BAA5-52C77C634151}" dt="2025-02-10T13:18:11.065" v="194"/>
      <pc:docMkLst>
        <pc:docMk/>
      </pc:docMkLst>
      <pc:sldChg chg="modSp">
        <pc:chgData name="Michael Johansson" userId="S::michael.johansson@fyrbodal.se::941c179b-0c34-4b1a-a29c-fb37bef52a07" providerId="AD" clId="Web-{17AB6547-5D57-4D0A-BAA5-52C77C634151}" dt="2025-02-10T13:17:42.252" v="116"/>
        <pc:sldMkLst>
          <pc:docMk/>
          <pc:sldMk cId="928941020" sldId="329"/>
        </pc:sldMkLst>
        <pc:graphicFrameChg chg="mod modGraphic">
          <ac:chgData name="Michael Johansson" userId="S::michael.johansson@fyrbodal.se::941c179b-0c34-4b1a-a29c-fb37bef52a07" providerId="AD" clId="Web-{17AB6547-5D57-4D0A-BAA5-52C77C634151}" dt="2025-02-10T13:17:42.252" v="116"/>
          <ac:graphicFrameMkLst>
            <pc:docMk/>
            <pc:sldMk cId="928941020" sldId="329"/>
            <ac:graphicFrameMk id="5" creationId="{7DEF2E79-A30C-82A8-FF89-31060E145713}"/>
          </ac:graphicFrameMkLst>
        </pc:graphicFrameChg>
      </pc:sldChg>
      <pc:sldChg chg="modSp">
        <pc:chgData name="Michael Johansson" userId="S::michael.johansson@fyrbodal.se::941c179b-0c34-4b1a-a29c-fb37bef52a07" providerId="AD" clId="Web-{17AB6547-5D57-4D0A-BAA5-52C77C634151}" dt="2025-02-10T13:17:07.408" v="68"/>
        <pc:sldMkLst>
          <pc:docMk/>
          <pc:sldMk cId="3599575843" sldId="330"/>
        </pc:sldMkLst>
        <pc:graphicFrameChg chg="mod modGraphic">
          <ac:chgData name="Michael Johansson" userId="S::michael.johansson@fyrbodal.se::941c179b-0c34-4b1a-a29c-fb37bef52a07" providerId="AD" clId="Web-{17AB6547-5D57-4D0A-BAA5-52C77C634151}" dt="2025-02-10T13:17:07.408" v="68"/>
          <ac:graphicFrameMkLst>
            <pc:docMk/>
            <pc:sldMk cId="3599575843" sldId="330"/>
            <ac:graphicFrameMk id="5" creationId="{281BA3E3-B377-66AE-E8AF-272EB8219870}"/>
          </ac:graphicFrameMkLst>
        </pc:graphicFrameChg>
      </pc:sldChg>
      <pc:sldChg chg="modSp">
        <pc:chgData name="Michael Johansson" userId="S::michael.johansson@fyrbodal.se::941c179b-0c34-4b1a-a29c-fb37bef52a07" providerId="AD" clId="Web-{17AB6547-5D57-4D0A-BAA5-52C77C634151}" dt="2025-02-10T13:18:11.065" v="194"/>
        <pc:sldMkLst>
          <pc:docMk/>
          <pc:sldMk cId="1952455609" sldId="331"/>
        </pc:sldMkLst>
        <pc:graphicFrameChg chg="mod modGraphic">
          <ac:chgData name="Michael Johansson" userId="S::michael.johansson@fyrbodal.se::941c179b-0c34-4b1a-a29c-fb37bef52a07" providerId="AD" clId="Web-{17AB6547-5D57-4D0A-BAA5-52C77C634151}" dt="2025-02-10T13:18:11.065" v="194"/>
          <ac:graphicFrameMkLst>
            <pc:docMk/>
            <pc:sldMk cId="1952455609" sldId="331"/>
            <ac:graphicFrameMk id="5" creationId="{C3187FA8-0F08-0FF4-1B9D-EBE84E79F2EF}"/>
          </ac:graphicFrameMkLst>
        </pc:graphicFrameChg>
      </pc:sldChg>
    </pc:docChg>
  </pc:docChgLst>
  <pc:docChgLst>
    <pc:chgData name="Karin Engström" userId="S::karin.engstrom@fyrbodal.se::55199085-af38-443e-bb72-7c4e789dc733" providerId="AD" clId="Web-{3239F094-2595-4FD6-A917-7E7AD531CB17}"/>
    <pc:docChg chg="modSld">
      <pc:chgData name="Karin Engström" userId="S::karin.engstrom@fyrbodal.se::55199085-af38-443e-bb72-7c4e789dc733" providerId="AD" clId="Web-{3239F094-2595-4FD6-A917-7E7AD531CB17}" dt="2025-02-10T14:52:32.281" v="3167"/>
      <pc:docMkLst>
        <pc:docMk/>
      </pc:docMkLst>
      <pc:sldChg chg="modSp">
        <pc:chgData name="Karin Engström" userId="S::karin.engstrom@fyrbodal.se::55199085-af38-443e-bb72-7c4e789dc733" providerId="AD" clId="Web-{3239F094-2595-4FD6-A917-7E7AD531CB17}" dt="2025-02-10T14:52:32.281" v="3167"/>
        <pc:sldMkLst>
          <pc:docMk/>
          <pc:sldMk cId="1260658166" sldId="334"/>
        </pc:sldMkLst>
        <pc:graphicFrameChg chg="mod modGraphic">
          <ac:chgData name="Karin Engström" userId="S::karin.engstrom@fyrbodal.se::55199085-af38-443e-bb72-7c4e789dc733" providerId="AD" clId="Web-{3239F094-2595-4FD6-A917-7E7AD531CB17}" dt="2025-02-10T14:52:32.281" v="3167"/>
          <ac:graphicFrameMkLst>
            <pc:docMk/>
            <pc:sldMk cId="1260658166" sldId="334"/>
            <ac:graphicFrameMk id="5" creationId="{2D9BBBB1-9943-429B-0362-261FD9A07E65}"/>
          </ac:graphicFrameMkLst>
        </pc:graphicFrameChg>
      </pc:sldChg>
      <pc:sldChg chg="modSp">
        <pc:chgData name="Karin Engström" userId="S::karin.engstrom@fyrbodal.se::55199085-af38-443e-bb72-7c4e789dc733" providerId="AD" clId="Web-{3239F094-2595-4FD6-A917-7E7AD531CB17}" dt="2025-02-10T14:32:08.438" v="3151"/>
        <pc:sldMkLst>
          <pc:docMk/>
          <pc:sldMk cId="1552097733" sldId="335"/>
        </pc:sldMkLst>
        <pc:spChg chg="mod">
          <ac:chgData name="Karin Engström" userId="S::karin.engstrom@fyrbodal.se::55199085-af38-443e-bb72-7c4e789dc733" providerId="AD" clId="Web-{3239F094-2595-4FD6-A917-7E7AD531CB17}" dt="2025-02-10T14:29:31.030" v="3087" actId="14100"/>
          <ac:spMkLst>
            <pc:docMk/>
            <pc:sldMk cId="1552097733" sldId="335"/>
            <ac:spMk id="4" creationId="{1FFF670D-EF78-11A8-078E-EB9BD387FEA6}"/>
          </ac:spMkLst>
        </pc:spChg>
        <pc:graphicFrameChg chg="mod modGraphic">
          <ac:chgData name="Karin Engström" userId="S::karin.engstrom@fyrbodal.se::55199085-af38-443e-bb72-7c4e789dc733" providerId="AD" clId="Web-{3239F094-2595-4FD6-A917-7E7AD531CB17}" dt="2025-02-10T14:32:08.438" v="3151"/>
          <ac:graphicFrameMkLst>
            <pc:docMk/>
            <pc:sldMk cId="1552097733" sldId="335"/>
            <ac:graphicFrameMk id="5" creationId="{61A0CE1A-0069-C2EB-EA51-8CEEF3A6CAEA}"/>
          </ac:graphicFrameMkLst>
        </pc:graphicFrameChg>
      </pc:sldChg>
      <pc:sldChg chg="modSp">
        <pc:chgData name="Karin Engström" userId="S::karin.engstrom@fyrbodal.se::55199085-af38-443e-bb72-7c4e789dc733" providerId="AD" clId="Web-{3239F094-2595-4FD6-A917-7E7AD531CB17}" dt="2025-02-10T14:17:38.053" v="2577"/>
        <pc:sldMkLst>
          <pc:docMk/>
          <pc:sldMk cId="375107657" sldId="336"/>
        </pc:sldMkLst>
        <pc:graphicFrameChg chg="mod modGraphic">
          <ac:chgData name="Karin Engström" userId="S::karin.engstrom@fyrbodal.se::55199085-af38-443e-bb72-7c4e789dc733" providerId="AD" clId="Web-{3239F094-2595-4FD6-A917-7E7AD531CB17}" dt="2025-02-10T14:17:38.053" v="2577"/>
          <ac:graphicFrameMkLst>
            <pc:docMk/>
            <pc:sldMk cId="375107657" sldId="336"/>
            <ac:graphicFrameMk id="5" creationId="{E9A88CBF-D75C-7334-4459-CBD664D61C64}"/>
          </ac:graphicFrameMkLst>
        </pc:graphicFrameChg>
      </pc:sldChg>
    </pc:docChg>
  </pc:docChgLst>
  <pc:docChgLst>
    <pc:chgData name="Andreas Borg" userId="S::andreas.borg@fyrbodal.se::988b6662-9c8f-47e3-9e11-1f34a744e6a5" providerId="AD" clId="Web-{697E35EC-6EB7-872E-6D28-C58819C0DC5B}"/>
    <pc:docChg chg="modSld">
      <pc:chgData name="Andreas Borg" userId="S::andreas.borg@fyrbodal.se::988b6662-9c8f-47e3-9e11-1f34a744e6a5" providerId="AD" clId="Web-{697E35EC-6EB7-872E-6D28-C58819C0DC5B}" dt="2025-02-27T14:29:37.738" v="0" actId="1076"/>
      <pc:docMkLst>
        <pc:docMk/>
      </pc:docMkLst>
      <pc:sldChg chg="modSp">
        <pc:chgData name="Andreas Borg" userId="S::andreas.borg@fyrbodal.se::988b6662-9c8f-47e3-9e11-1f34a744e6a5" providerId="AD" clId="Web-{697E35EC-6EB7-872E-6D28-C58819C0DC5B}" dt="2025-02-27T14:29:37.738" v="0" actId="1076"/>
        <pc:sldMkLst>
          <pc:docMk/>
          <pc:sldMk cId="3169520070" sldId="337"/>
        </pc:sldMkLst>
        <pc:spChg chg="mod">
          <ac:chgData name="Andreas Borg" userId="S::andreas.borg@fyrbodal.se::988b6662-9c8f-47e3-9e11-1f34a744e6a5" providerId="AD" clId="Web-{697E35EC-6EB7-872E-6D28-C58819C0DC5B}" dt="2025-02-27T14:29:37.738" v="0" actId="1076"/>
          <ac:spMkLst>
            <pc:docMk/>
            <pc:sldMk cId="3169520070" sldId="337"/>
            <ac:spMk id="3" creationId="{C74CD4C4-B27E-BE5A-9A49-9C6E0F10D90C}"/>
          </ac:spMkLst>
        </pc:spChg>
      </pc:sldChg>
    </pc:docChg>
  </pc:docChgLst>
  <pc:docChgLst>
    <pc:chgData name="Cecilia Sandberg" userId="S::cecilia.sandberg@fyrbodal.se::3235ac7e-39f8-46fc-96bb-36078cfe558b" providerId="AD" clId="Web-{3108D2CE-1F1D-4C9E-B053-C86055804AF3}"/>
    <pc:docChg chg="modSld">
      <pc:chgData name="Cecilia Sandberg" userId="S::cecilia.sandberg@fyrbodal.se::3235ac7e-39f8-46fc-96bb-36078cfe558b" providerId="AD" clId="Web-{3108D2CE-1F1D-4C9E-B053-C86055804AF3}" dt="2025-01-13T07:47:13.911" v="33"/>
      <pc:docMkLst>
        <pc:docMk/>
      </pc:docMkLst>
    </pc:docChg>
  </pc:docChgLst>
  <pc:docChgLst>
    <pc:chgData name="Michael Johansson" userId="S::michael.johansson@fyrbodal.se::941c179b-0c34-4b1a-a29c-fb37bef52a07" providerId="AD" clId="Web-{B8D54036-FF7B-5127-5CE6-9235D8AC915F}"/>
    <pc:docChg chg="modSld">
      <pc:chgData name="Michael Johansson" userId="S::michael.johansson@fyrbodal.se::941c179b-0c34-4b1a-a29c-fb37bef52a07" providerId="AD" clId="Web-{B8D54036-FF7B-5127-5CE6-9235D8AC915F}" dt="2025-02-11T08:07:11.709" v="47"/>
      <pc:docMkLst>
        <pc:docMk/>
      </pc:docMkLst>
      <pc:sldChg chg="modSp">
        <pc:chgData name="Michael Johansson" userId="S::michael.johansson@fyrbodal.se::941c179b-0c34-4b1a-a29c-fb37bef52a07" providerId="AD" clId="Web-{B8D54036-FF7B-5127-5CE6-9235D8AC915F}" dt="2025-02-11T08:07:11.709" v="47"/>
        <pc:sldMkLst>
          <pc:docMk/>
          <pc:sldMk cId="3599575843" sldId="330"/>
        </pc:sldMkLst>
        <pc:graphicFrameChg chg="mod modGraphic">
          <ac:chgData name="Michael Johansson" userId="S::michael.johansson@fyrbodal.se::941c179b-0c34-4b1a-a29c-fb37bef52a07" providerId="AD" clId="Web-{B8D54036-FF7B-5127-5CE6-9235D8AC915F}" dt="2025-02-11T08:07:11.709" v="47"/>
          <ac:graphicFrameMkLst>
            <pc:docMk/>
            <pc:sldMk cId="3599575843" sldId="330"/>
            <ac:graphicFrameMk id="5" creationId="{281BA3E3-B377-66AE-E8AF-272EB8219870}"/>
          </ac:graphicFrameMkLst>
        </pc:graphicFrameChg>
      </pc:sldChg>
    </pc:docChg>
  </pc:docChgLst>
  <pc:docChgLst>
    <pc:chgData name="Maria Wolff" userId="S::maria.wolff@fyrbodal.se::5d1f6173-376d-4066-b041-b1048ce37cd8" providerId="AD" clId="Web-{8E13A6CA-E4E7-4E5E-A6E2-C51DDCBDD39D}"/>
    <pc:docChg chg="modSld">
      <pc:chgData name="Maria Wolff" userId="S::maria.wolff@fyrbodal.se::5d1f6173-376d-4066-b041-b1048ce37cd8" providerId="AD" clId="Web-{8E13A6CA-E4E7-4E5E-A6E2-C51DDCBDD39D}" dt="2025-02-12T11:39:39.103" v="99"/>
      <pc:docMkLst>
        <pc:docMk/>
      </pc:docMkLst>
      <pc:sldChg chg="modSp">
        <pc:chgData name="Maria Wolff" userId="S::maria.wolff@fyrbodal.se::5d1f6173-376d-4066-b041-b1048ce37cd8" providerId="AD" clId="Web-{8E13A6CA-E4E7-4E5E-A6E2-C51DDCBDD39D}" dt="2025-02-12T11:38:04.633" v="77"/>
        <pc:sldMkLst>
          <pc:docMk/>
          <pc:sldMk cId="2837920050" sldId="332"/>
        </pc:sldMkLst>
        <pc:graphicFrameChg chg="mod modGraphic">
          <ac:chgData name="Maria Wolff" userId="S::maria.wolff@fyrbodal.se::5d1f6173-376d-4066-b041-b1048ce37cd8" providerId="AD" clId="Web-{8E13A6CA-E4E7-4E5E-A6E2-C51DDCBDD39D}" dt="2025-02-12T11:38:04.633" v="77"/>
          <ac:graphicFrameMkLst>
            <pc:docMk/>
            <pc:sldMk cId="2837920050" sldId="332"/>
            <ac:graphicFrameMk id="5" creationId="{FFBACF9E-2C2C-031A-6CB7-148AC0994B22}"/>
          </ac:graphicFrameMkLst>
        </pc:graphicFrameChg>
      </pc:sldChg>
    </pc:docChg>
  </pc:docChgLst>
  <pc:docChgLst>
    <pc:chgData name="Malin Zetterman" userId="S::malin.zetterman@fyrbodal.se::be679ca6-a425-4426-8a57-d161d400ea52" providerId="AD" clId="Web-{0B740689-7009-3509-2595-DECF24AE14CD}"/>
    <pc:docChg chg="modSld">
      <pc:chgData name="Malin Zetterman" userId="S::malin.zetterman@fyrbodal.se::be679ca6-a425-4426-8a57-d161d400ea52" providerId="AD" clId="Web-{0B740689-7009-3509-2595-DECF24AE14CD}" dt="2025-02-26T13:35:07.498" v="99"/>
      <pc:docMkLst>
        <pc:docMk/>
      </pc:docMkLst>
      <pc:sldChg chg="modSp">
        <pc:chgData name="Malin Zetterman" userId="S::malin.zetterman@fyrbodal.se::be679ca6-a425-4426-8a57-d161d400ea52" providerId="AD" clId="Web-{0B740689-7009-3509-2595-DECF24AE14CD}" dt="2025-02-26T13:35:07.498" v="99"/>
        <pc:sldMkLst>
          <pc:docMk/>
          <pc:sldMk cId="1493628640" sldId="340"/>
        </pc:sldMkLst>
        <pc:graphicFrameChg chg="mod modGraphic">
          <ac:chgData name="Malin Zetterman" userId="S::malin.zetterman@fyrbodal.se::be679ca6-a425-4426-8a57-d161d400ea52" providerId="AD" clId="Web-{0B740689-7009-3509-2595-DECF24AE14CD}" dt="2025-02-26T13:35:07.498" v="99"/>
          <ac:graphicFrameMkLst>
            <pc:docMk/>
            <pc:sldMk cId="1493628640" sldId="340"/>
            <ac:graphicFrameMk id="5" creationId="{04DBC473-74E5-F20C-6F4C-1B0B9CE38FFA}"/>
          </ac:graphicFrameMkLst>
        </pc:graphicFrameChg>
      </pc:sldChg>
    </pc:docChg>
  </pc:docChgLst>
  <pc:docChgLst>
    <pc:chgData name="Anna Lärk Ståhlberg" userId="S::anna.lark.stahlberg@fyrbodal.se::727c9d22-1a5a-406d-9c50-b73aff61eb2e" providerId="AD" clId="Web-{7070A86D-93B8-4B17-B7F5-A8ED5CEC2204}"/>
    <pc:docChg chg="modSld">
      <pc:chgData name="Anna Lärk Ståhlberg" userId="S::anna.lark.stahlberg@fyrbodal.se::727c9d22-1a5a-406d-9c50-b73aff61eb2e" providerId="AD" clId="Web-{7070A86D-93B8-4B17-B7F5-A8ED5CEC2204}" dt="2025-02-11T14:02:38.917" v="14"/>
      <pc:docMkLst>
        <pc:docMk/>
      </pc:docMkLst>
      <pc:sldChg chg="modSp">
        <pc:chgData name="Anna Lärk Ståhlberg" userId="S::anna.lark.stahlberg@fyrbodal.se::727c9d22-1a5a-406d-9c50-b73aff61eb2e" providerId="AD" clId="Web-{7070A86D-93B8-4B17-B7F5-A8ED5CEC2204}" dt="2025-02-11T14:02:38.917" v="14"/>
        <pc:sldMkLst>
          <pc:docMk/>
          <pc:sldMk cId="3853862668" sldId="339"/>
        </pc:sldMkLst>
        <pc:spChg chg="mod">
          <ac:chgData name="Anna Lärk Ståhlberg" userId="S::anna.lark.stahlberg@fyrbodal.se::727c9d22-1a5a-406d-9c50-b73aff61eb2e" providerId="AD" clId="Web-{7070A86D-93B8-4B17-B7F5-A8ED5CEC2204}" dt="2025-02-11T14:02:24.605" v="12" actId="20577"/>
          <ac:spMkLst>
            <pc:docMk/>
            <pc:sldMk cId="3853862668" sldId="339"/>
            <ac:spMk id="2" creationId="{4A5CBE56-C129-D2B3-D013-BFFDC90C0BBE}"/>
          </ac:spMkLst>
        </pc:spChg>
        <pc:graphicFrameChg chg="mod modGraphic">
          <ac:chgData name="Anna Lärk Ståhlberg" userId="S::anna.lark.stahlberg@fyrbodal.se::727c9d22-1a5a-406d-9c50-b73aff61eb2e" providerId="AD" clId="Web-{7070A86D-93B8-4B17-B7F5-A8ED5CEC2204}" dt="2025-02-11T14:02:38.917" v="14"/>
          <ac:graphicFrameMkLst>
            <pc:docMk/>
            <pc:sldMk cId="3853862668" sldId="339"/>
            <ac:graphicFrameMk id="5" creationId="{A6DD9201-7055-6270-F038-D6AA53FDF1FF}"/>
          </ac:graphicFrameMkLst>
        </pc:graphicFrameChg>
      </pc:sldChg>
    </pc:docChg>
  </pc:docChgLst>
  <pc:docChgLst>
    <pc:chgData name="Titti Andersson" userId="S::titti.andersson@fyrbodal.se::5267bcd8-a7d0-4ab1-93e6-4709403acd9c" providerId="AD" clId="Web-{D0FEE40E-BB8E-71C7-828D-8A10BEB65E08}"/>
    <pc:docChg chg="modSld">
      <pc:chgData name="Titti Andersson" userId="S::titti.andersson@fyrbodal.se::5267bcd8-a7d0-4ab1-93e6-4709403acd9c" providerId="AD" clId="Web-{D0FEE40E-BB8E-71C7-828D-8A10BEB65E08}" dt="2025-02-19T15:37:08.605" v="613"/>
      <pc:docMkLst>
        <pc:docMk/>
      </pc:docMkLst>
      <pc:sldChg chg="modSp">
        <pc:chgData name="Titti Andersson" userId="S::titti.andersson@fyrbodal.se::5267bcd8-a7d0-4ab1-93e6-4709403acd9c" providerId="AD" clId="Web-{D0FEE40E-BB8E-71C7-828D-8A10BEB65E08}" dt="2025-02-19T15:37:08.605" v="613"/>
        <pc:sldMkLst>
          <pc:docMk/>
          <pc:sldMk cId="3599575843" sldId="330"/>
        </pc:sldMkLst>
        <pc:graphicFrameChg chg="mod modGraphic">
          <ac:chgData name="Titti Andersson" userId="S::titti.andersson@fyrbodal.se::5267bcd8-a7d0-4ab1-93e6-4709403acd9c" providerId="AD" clId="Web-{D0FEE40E-BB8E-71C7-828D-8A10BEB65E08}" dt="2025-02-19T15:37:08.605" v="613"/>
          <ac:graphicFrameMkLst>
            <pc:docMk/>
            <pc:sldMk cId="3599575843" sldId="330"/>
            <ac:graphicFrameMk id="5" creationId="{281BA3E3-B377-66AE-E8AF-272EB8219870}"/>
          </ac:graphicFrameMkLst>
        </pc:graphicFrameChg>
      </pc:sldChg>
    </pc:docChg>
  </pc:docChgLst>
  <pc:docChgLst>
    <pc:chgData name="Andreas Borg" userId="988b6662-9c8f-47e3-9e11-1f34a744e6a5" providerId="ADAL" clId="{12C8AB53-011A-4043-8354-669EF2761070}"/>
    <pc:docChg chg="undo custSel addSld delSld modSld sldOrd modMainMaster">
      <pc:chgData name="Andreas Borg" userId="988b6662-9c8f-47e3-9e11-1f34a744e6a5" providerId="ADAL" clId="{12C8AB53-011A-4043-8354-669EF2761070}" dt="2024-12-18T11:45:11.541" v="1438" actId="207"/>
      <pc:docMkLst>
        <pc:docMk/>
      </pc:docMkLst>
      <pc:sldChg chg="del">
        <pc:chgData name="Andreas Borg" userId="988b6662-9c8f-47e3-9e11-1f34a744e6a5" providerId="ADAL" clId="{12C8AB53-011A-4043-8354-669EF2761070}" dt="2024-12-18T09:44:53.986" v="0" actId="2696"/>
        <pc:sldMkLst>
          <pc:docMk/>
          <pc:sldMk cId="486664796" sldId="256"/>
        </pc:sldMkLst>
      </pc:sldChg>
      <pc:sldChg chg="del">
        <pc:chgData name="Andreas Borg" userId="988b6662-9c8f-47e3-9e11-1f34a744e6a5" providerId="ADAL" clId="{12C8AB53-011A-4043-8354-669EF2761070}" dt="2024-12-18T10:18:39.415" v="469" actId="2696"/>
        <pc:sldMkLst>
          <pc:docMk/>
          <pc:sldMk cId="1815316488" sldId="288"/>
        </pc:sldMkLst>
      </pc:sldChg>
      <pc:sldChg chg="del">
        <pc:chgData name="Andreas Borg" userId="988b6662-9c8f-47e3-9e11-1f34a744e6a5" providerId="ADAL" clId="{12C8AB53-011A-4043-8354-669EF2761070}" dt="2024-12-18T10:18:39.415" v="469" actId="2696"/>
        <pc:sldMkLst>
          <pc:docMk/>
          <pc:sldMk cId="3714053510" sldId="294"/>
        </pc:sldMkLst>
      </pc:sldChg>
      <pc:sldChg chg="del">
        <pc:chgData name="Andreas Borg" userId="988b6662-9c8f-47e3-9e11-1f34a744e6a5" providerId="ADAL" clId="{12C8AB53-011A-4043-8354-669EF2761070}" dt="2024-12-18T10:18:39.415" v="469" actId="2696"/>
        <pc:sldMkLst>
          <pc:docMk/>
          <pc:sldMk cId="2583311130" sldId="295"/>
        </pc:sldMkLst>
      </pc:sldChg>
      <pc:sldChg chg="del">
        <pc:chgData name="Andreas Borg" userId="988b6662-9c8f-47e3-9e11-1f34a744e6a5" providerId="ADAL" clId="{12C8AB53-011A-4043-8354-669EF2761070}" dt="2024-12-18T10:18:39.415" v="469" actId="2696"/>
        <pc:sldMkLst>
          <pc:docMk/>
          <pc:sldMk cId="4009447501" sldId="298"/>
        </pc:sldMkLst>
      </pc:sldChg>
      <pc:sldChg chg="del">
        <pc:chgData name="Andreas Borg" userId="988b6662-9c8f-47e3-9e11-1f34a744e6a5" providerId="ADAL" clId="{12C8AB53-011A-4043-8354-669EF2761070}" dt="2024-12-18T10:18:21.539" v="463" actId="2696"/>
        <pc:sldMkLst>
          <pc:docMk/>
          <pc:sldMk cId="4145705456" sldId="303"/>
        </pc:sldMkLst>
      </pc:sldChg>
      <pc:sldChg chg="del">
        <pc:chgData name="Andreas Borg" userId="988b6662-9c8f-47e3-9e11-1f34a744e6a5" providerId="ADAL" clId="{12C8AB53-011A-4043-8354-669EF2761070}" dt="2024-12-18T10:18:39.415" v="469" actId="2696"/>
        <pc:sldMkLst>
          <pc:docMk/>
          <pc:sldMk cId="122411794" sldId="306"/>
        </pc:sldMkLst>
      </pc:sldChg>
      <pc:sldChg chg="del">
        <pc:chgData name="Andreas Borg" userId="988b6662-9c8f-47e3-9e11-1f34a744e6a5" providerId="ADAL" clId="{12C8AB53-011A-4043-8354-669EF2761070}" dt="2024-12-18T10:18:39.415" v="469" actId="2696"/>
        <pc:sldMkLst>
          <pc:docMk/>
          <pc:sldMk cId="3134297493" sldId="307"/>
        </pc:sldMkLst>
      </pc:sldChg>
      <pc:sldChg chg="del">
        <pc:chgData name="Andreas Borg" userId="988b6662-9c8f-47e3-9e11-1f34a744e6a5" providerId="ADAL" clId="{12C8AB53-011A-4043-8354-669EF2761070}" dt="2024-12-18T10:18:39.415" v="469" actId="2696"/>
        <pc:sldMkLst>
          <pc:docMk/>
          <pc:sldMk cId="3839041453" sldId="308"/>
        </pc:sldMkLst>
      </pc:sldChg>
      <pc:sldChg chg="del">
        <pc:chgData name="Andreas Borg" userId="988b6662-9c8f-47e3-9e11-1f34a744e6a5" providerId="ADAL" clId="{12C8AB53-011A-4043-8354-669EF2761070}" dt="2024-12-18T10:18:27.071" v="465" actId="2696"/>
        <pc:sldMkLst>
          <pc:docMk/>
          <pc:sldMk cId="126668577" sldId="311"/>
        </pc:sldMkLst>
      </pc:sldChg>
      <pc:sldChg chg="del">
        <pc:chgData name="Andreas Borg" userId="988b6662-9c8f-47e3-9e11-1f34a744e6a5" providerId="ADAL" clId="{12C8AB53-011A-4043-8354-669EF2761070}" dt="2024-12-18T10:18:24.707" v="464" actId="2696"/>
        <pc:sldMkLst>
          <pc:docMk/>
          <pc:sldMk cId="1688135400" sldId="312"/>
        </pc:sldMkLst>
      </pc:sldChg>
      <pc:sldChg chg="del">
        <pc:chgData name="Andreas Borg" userId="988b6662-9c8f-47e3-9e11-1f34a744e6a5" providerId="ADAL" clId="{12C8AB53-011A-4043-8354-669EF2761070}" dt="2024-12-18T10:18:18.160" v="462" actId="2696"/>
        <pc:sldMkLst>
          <pc:docMk/>
          <pc:sldMk cId="1171901700" sldId="313"/>
        </pc:sldMkLst>
      </pc:sldChg>
      <pc:sldChg chg="del">
        <pc:chgData name="Andreas Borg" userId="988b6662-9c8f-47e3-9e11-1f34a744e6a5" providerId="ADAL" clId="{12C8AB53-011A-4043-8354-669EF2761070}" dt="2024-12-18T10:18:29.218" v="466" actId="2696"/>
        <pc:sldMkLst>
          <pc:docMk/>
          <pc:sldMk cId="4254848241" sldId="314"/>
        </pc:sldMkLst>
      </pc:sldChg>
      <pc:sldChg chg="del">
        <pc:chgData name="Andreas Borg" userId="988b6662-9c8f-47e3-9e11-1f34a744e6a5" providerId="ADAL" clId="{12C8AB53-011A-4043-8354-669EF2761070}" dt="2024-12-18T10:18:33.528" v="468" actId="2696"/>
        <pc:sldMkLst>
          <pc:docMk/>
          <pc:sldMk cId="177164438" sldId="315"/>
        </pc:sldMkLst>
      </pc:sldChg>
      <pc:sldChg chg="del">
        <pc:chgData name="Andreas Borg" userId="988b6662-9c8f-47e3-9e11-1f34a744e6a5" providerId="ADAL" clId="{12C8AB53-011A-4043-8354-669EF2761070}" dt="2024-12-18T10:18:31.476" v="467" actId="2696"/>
        <pc:sldMkLst>
          <pc:docMk/>
          <pc:sldMk cId="2111311903" sldId="316"/>
        </pc:sldMkLst>
      </pc:sldChg>
      <pc:sldChg chg="del">
        <pc:chgData name="Andreas Borg" userId="988b6662-9c8f-47e3-9e11-1f34a744e6a5" providerId="ADAL" clId="{12C8AB53-011A-4043-8354-669EF2761070}" dt="2024-12-18T10:18:39.415" v="469" actId="2696"/>
        <pc:sldMkLst>
          <pc:docMk/>
          <pc:sldMk cId="2950468021" sldId="317"/>
        </pc:sldMkLst>
      </pc:sldChg>
      <pc:sldChg chg="del">
        <pc:chgData name="Andreas Borg" userId="988b6662-9c8f-47e3-9e11-1f34a744e6a5" providerId="ADAL" clId="{12C8AB53-011A-4043-8354-669EF2761070}" dt="2024-12-18T10:18:39.415" v="469" actId="2696"/>
        <pc:sldMkLst>
          <pc:docMk/>
          <pc:sldMk cId="177961196" sldId="319"/>
        </pc:sldMkLst>
      </pc:sldChg>
      <pc:sldChg chg="del">
        <pc:chgData name="Andreas Borg" userId="988b6662-9c8f-47e3-9e11-1f34a744e6a5" providerId="ADAL" clId="{12C8AB53-011A-4043-8354-669EF2761070}" dt="2024-12-18T10:18:39.415" v="469" actId="2696"/>
        <pc:sldMkLst>
          <pc:docMk/>
          <pc:sldMk cId="4021382637" sldId="320"/>
        </pc:sldMkLst>
      </pc:sldChg>
      <pc:sldChg chg="del">
        <pc:chgData name="Andreas Borg" userId="988b6662-9c8f-47e3-9e11-1f34a744e6a5" providerId="ADAL" clId="{12C8AB53-011A-4043-8354-669EF2761070}" dt="2024-12-18T10:18:39.415" v="469" actId="2696"/>
        <pc:sldMkLst>
          <pc:docMk/>
          <pc:sldMk cId="433545749" sldId="321"/>
        </pc:sldMkLst>
      </pc:sldChg>
      <pc:sldChg chg="del">
        <pc:chgData name="Andreas Borg" userId="988b6662-9c8f-47e3-9e11-1f34a744e6a5" providerId="ADAL" clId="{12C8AB53-011A-4043-8354-669EF2761070}" dt="2024-12-18T10:18:39.415" v="469" actId="2696"/>
        <pc:sldMkLst>
          <pc:docMk/>
          <pc:sldMk cId="50425886" sldId="322"/>
        </pc:sldMkLst>
      </pc:sldChg>
      <pc:sldChg chg="del">
        <pc:chgData name="Andreas Borg" userId="988b6662-9c8f-47e3-9e11-1f34a744e6a5" providerId="ADAL" clId="{12C8AB53-011A-4043-8354-669EF2761070}" dt="2024-12-18T10:18:39.415" v="469" actId="2696"/>
        <pc:sldMkLst>
          <pc:docMk/>
          <pc:sldMk cId="3574359801" sldId="323"/>
        </pc:sldMkLst>
      </pc:sldChg>
      <pc:sldChg chg="del">
        <pc:chgData name="Andreas Borg" userId="988b6662-9c8f-47e3-9e11-1f34a744e6a5" providerId="ADAL" clId="{12C8AB53-011A-4043-8354-669EF2761070}" dt="2024-12-18T09:45:53.675" v="54" actId="2696"/>
        <pc:sldMkLst>
          <pc:docMk/>
          <pc:sldMk cId="1665590283" sldId="324"/>
        </pc:sldMkLst>
      </pc:sldChg>
      <pc:sldChg chg="del">
        <pc:chgData name="Andreas Borg" userId="988b6662-9c8f-47e3-9e11-1f34a744e6a5" providerId="ADAL" clId="{12C8AB53-011A-4043-8354-669EF2761070}" dt="2024-12-18T09:45:05.221" v="2" actId="2696"/>
        <pc:sldMkLst>
          <pc:docMk/>
          <pc:sldMk cId="1747032951" sldId="325"/>
        </pc:sldMkLst>
      </pc:sldChg>
      <pc:sldChg chg="del">
        <pc:chgData name="Andreas Borg" userId="988b6662-9c8f-47e3-9e11-1f34a744e6a5" providerId="ADAL" clId="{12C8AB53-011A-4043-8354-669EF2761070}" dt="2024-12-18T09:45:49.119" v="53" actId="2696"/>
        <pc:sldMkLst>
          <pc:docMk/>
          <pc:sldMk cId="365222586" sldId="326"/>
        </pc:sldMkLst>
      </pc:sldChg>
      <pc:sldChg chg="addSp delSp modSp del mod">
        <pc:chgData name="Andreas Borg" userId="988b6662-9c8f-47e3-9e11-1f34a744e6a5" providerId="ADAL" clId="{12C8AB53-011A-4043-8354-669EF2761070}" dt="2024-12-18T11:04:56.793" v="735" actId="2696"/>
        <pc:sldMkLst>
          <pc:docMk/>
          <pc:sldMk cId="548333850" sldId="327"/>
        </pc:sldMkLst>
      </pc:sldChg>
      <pc:sldChg chg="delSp modSp new mod">
        <pc:chgData name="Andreas Borg" userId="988b6662-9c8f-47e3-9e11-1f34a744e6a5" providerId="ADAL" clId="{12C8AB53-011A-4043-8354-669EF2761070}" dt="2024-12-18T09:45:42.729" v="52" actId="113"/>
        <pc:sldMkLst>
          <pc:docMk/>
          <pc:sldMk cId="1429199074" sldId="328"/>
        </pc:sldMkLst>
        <pc:spChg chg="mod">
          <ac:chgData name="Andreas Borg" userId="988b6662-9c8f-47e3-9e11-1f34a744e6a5" providerId="ADAL" clId="{12C8AB53-011A-4043-8354-669EF2761070}" dt="2024-12-18T09:45:42.729" v="52" actId="113"/>
          <ac:spMkLst>
            <pc:docMk/>
            <pc:sldMk cId="1429199074" sldId="328"/>
            <ac:spMk id="2" creationId="{FA3F0FB7-F82B-250E-18CB-768053E5A465}"/>
          </ac:spMkLst>
        </pc:spChg>
      </pc:sldChg>
      <pc:sldChg chg="addSp modSp add mod">
        <pc:chgData name="Andreas Borg" userId="988b6662-9c8f-47e3-9e11-1f34a744e6a5" providerId="ADAL" clId="{12C8AB53-011A-4043-8354-669EF2761070}" dt="2024-12-18T11:43:38.432" v="1430" actId="207"/>
        <pc:sldMkLst>
          <pc:docMk/>
          <pc:sldMk cId="928941020" sldId="329"/>
        </pc:sldMkLst>
        <pc:spChg chg="mod">
          <ac:chgData name="Andreas Borg" userId="988b6662-9c8f-47e3-9e11-1f34a744e6a5" providerId="ADAL" clId="{12C8AB53-011A-4043-8354-669EF2761070}" dt="2024-12-18T11:05:33.114" v="834" actId="6549"/>
          <ac:spMkLst>
            <pc:docMk/>
            <pc:sldMk cId="928941020" sldId="329"/>
            <ac:spMk id="2" creationId="{A51664D9-E89B-4844-4A39-1AAC3DEA0FF1}"/>
          </ac:spMkLst>
        </pc:spChg>
        <pc:graphicFrameChg chg="modGraphic">
          <ac:chgData name="Andreas Borg" userId="988b6662-9c8f-47e3-9e11-1f34a744e6a5" providerId="ADAL" clId="{12C8AB53-011A-4043-8354-669EF2761070}" dt="2024-12-18T11:43:38.432" v="1430" actId="207"/>
          <ac:graphicFrameMkLst>
            <pc:docMk/>
            <pc:sldMk cId="928941020" sldId="329"/>
            <ac:graphicFrameMk id="5" creationId="{7DEF2E79-A30C-82A8-FF89-31060E145713}"/>
          </ac:graphicFrameMkLst>
        </pc:graphicFrameChg>
        <pc:picChg chg="add mod">
          <ac:chgData name="Andreas Borg" userId="988b6662-9c8f-47e3-9e11-1f34a744e6a5" providerId="ADAL" clId="{12C8AB53-011A-4043-8354-669EF2761070}" dt="2024-12-18T11:28:20.222" v="1356" actId="1076"/>
          <ac:picMkLst>
            <pc:docMk/>
            <pc:sldMk cId="928941020" sldId="329"/>
            <ac:picMk id="6" creationId="{65FF4A47-2404-CEA8-F715-8A459CA4D4B2}"/>
          </ac:picMkLst>
        </pc:picChg>
      </pc:sldChg>
      <pc:sldChg chg="addSp modSp add mod">
        <pc:chgData name="Andreas Borg" userId="988b6662-9c8f-47e3-9e11-1f34a744e6a5" providerId="ADAL" clId="{12C8AB53-011A-4043-8354-669EF2761070}" dt="2024-12-18T11:44:13.590" v="1432" actId="207"/>
        <pc:sldMkLst>
          <pc:docMk/>
          <pc:sldMk cId="3599575843" sldId="330"/>
        </pc:sldMkLst>
        <pc:graphicFrameChg chg="modGraphic">
          <ac:chgData name="Andreas Borg" userId="988b6662-9c8f-47e3-9e11-1f34a744e6a5" providerId="ADAL" clId="{12C8AB53-011A-4043-8354-669EF2761070}" dt="2024-12-18T11:44:13.590" v="1432" actId="207"/>
          <ac:graphicFrameMkLst>
            <pc:docMk/>
            <pc:sldMk cId="3599575843" sldId="330"/>
            <ac:graphicFrameMk id="5" creationId="{281BA3E3-B377-66AE-E8AF-272EB8219870}"/>
          </ac:graphicFrameMkLst>
        </pc:graphicFrameChg>
        <pc:picChg chg="add mod">
          <ac:chgData name="Andreas Borg" userId="988b6662-9c8f-47e3-9e11-1f34a744e6a5" providerId="ADAL" clId="{12C8AB53-011A-4043-8354-669EF2761070}" dt="2024-12-18T11:28:34.422" v="1358"/>
          <ac:picMkLst>
            <pc:docMk/>
            <pc:sldMk cId="3599575843" sldId="330"/>
            <ac:picMk id="3" creationId="{39148449-5135-CEA6-9E2E-117C1B31F027}"/>
          </ac:picMkLst>
        </pc:picChg>
      </pc:sldChg>
      <pc:sldChg chg="addSp modSp add mod">
        <pc:chgData name="Andreas Borg" userId="988b6662-9c8f-47e3-9e11-1f34a744e6a5" providerId="ADAL" clId="{12C8AB53-011A-4043-8354-669EF2761070}" dt="2024-12-18T11:43:57.867" v="1431" actId="207"/>
        <pc:sldMkLst>
          <pc:docMk/>
          <pc:sldMk cId="1952455609" sldId="331"/>
        </pc:sldMkLst>
        <pc:spChg chg="mod">
          <ac:chgData name="Andreas Borg" userId="988b6662-9c8f-47e3-9e11-1f34a744e6a5" providerId="ADAL" clId="{12C8AB53-011A-4043-8354-669EF2761070}" dt="2024-12-18T11:08:05.627" v="885" actId="6549"/>
          <ac:spMkLst>
            <pc:docMk/>
            <pc:sldMk cId="1952455609" sldId="331"/>
            <ac:spMk id="2" creationId="{CD2D0A57-68DD-0735-FEA4-59ECA8E711C9}"/>
          </ac:spMkLst>
        </pc:spChg>
        <pc:graphicFrameChg chg="modGraphic">
          <ac:chgData name="Andreas Borg" userId="988b6662-9c8f-47e3-9e11-1f34a744e6a5" providerId="ADAL" clId="{12C8AB53-011A-4043-8354-669EF2761070}" dt="2024-12-18T11:43:57.867" v="1431" actId="207"/>
          <ac:graphicFrameMkLst>
            <pc:docMk/>
            <pc:sldMk cId="1952455609" sldId="331"/>
            <ac:graphicFrameMk id="5" creationId="{C3187FA8-0F08-0FF4-1B9D-EBE84E79F2EF}"/>
          </ac:graphicFrameMkLst>
        </pc:graphicFrameChg>
        <pc:picChg chg="add mod">
          <ac:chgData name="Andreas Borg" userId="988b6662-9c8f-47e3-9e11-1f34a744e6a5" providerId="ADAL" clId="{12C8AB53-011A-4043-8354-669EF2761070}" dt="2024-12-18T11:28:32.201" v="1357"/>
          <ac:picMkLst>
            <pc:docMk/>
            <pc:sldMk cId="1952455609" sldId="331"/>
            <ac:picMk id="3" creationId="{AB8BD6AB-E21F-2039-8F82-A5E457DCD30F}"/>
          </ac:picMkLst>
        </pc:picChg>
      </pc:sldChg>
      <pc:sldChg chg="addSp delSp modSp add mod">
        <pc:chgData name="Andreas Borg" userId="988b6662-9c8f-47e3-9e11-1f34a744e6a5" providerId="ADAL" clId="{12C8AB53-011A-4043-8354-669EF2761070}" dt="2024-12-18T11:44:23.835" v="1433" actId="207"/>
        <pc:sldMkLst>
          <pc:docMk/>
          <pc:sldMk cId="2837920050" sldId="332"/>
        </pc:sldMkLst>
        <pc:spChg chg="mod">
          <ac:chgData name="Andreas Borg" userId="988b6662-9c8f-47e3-9e11-1f34a744e6a5" providerId="ADAL" clId="{12C8AB53-011A-4043-8354-669EF2761070}" dt="2024-12-18T11:10:17.901" v="997" actId="6549"/>
          <ac:spMkLst>
            <pc:docMk/>
            <pc:sldMk cId="2837920050" sldId="332"/>
            <ac:spMk id="2" creationId="{4024FEAF-4A12-EA00-1140-ACC151B572F4}"/>
          </ac:spMkLst>
        </pc:spChg>
        <pc:graphicFrameChg chg="modGraphic">
          <ac:chgData name="Andreas Borg" userId="988b6662-9c8f-47e3-9e11-1f34a744e6a5" providerId="ADAL" clId="{12C8AB53-011A-4043-8354-669EF2761070}" dt="2024-12-18T11:44:23.835" v="1433" actId="207"/>
          <ac:graphicFrameMkLst>
            <pc:docMk/>
            <pc:sldMk cId="2837920050" sldId="332"/>
            <ac:graphicFrameMk id="5" creationId="{FFBACF9E-2C2C-031A-6CB7-148AC0994B22}"/>
          </ac:graphicFrameMkLst>
        </pc:graphicFrameChg>
        <pc:picChg chg="add mod">
          <ac:chgData name="Andreas Borg" userId="988b6662-9c8f-47e3-9e11-1f34a744e6a5" providerId="ADAL" clId="{12C8AB53-011A-4043-8354-669EF2761070}" dt="2024-12-18T11:41:27.022" v="1402" actId="1076"/>
          <ac:picMkLst>
            <pc:docMk/>
            <pc:sldMk cId="2837920050" sldId="332"/>
            <ac:picMk id="8" creationId="{A8DCA4EE-A6A4-1118-D093-53A499D9370E}"/>
          </ac:picMkLst>
        </pc:picChg>
      </pc:sldChg>
      <pc:sldChg chg="addSp delSp modSp add mod">
        <pc:chgData name="Andreas Borg" userId="988b6662-9c8f-47e3-9e11-1f34a744e6a5" providerId="ADAL" clId="{12C8AB53-011A-4043-8354-669EF2761070}" dt="2024-12-18T11:44:33.161" v="1434" actId="207"/>
        <pc:sldMkLst>
          <pc:docMk/>
          <pc:sldMk cId="260059498" sldId="333"/>
        </pc:sldMkLst>
        <pc:spChg chg="mod">
          <ac:chgData name="Andreas Borg" userId="988b6662-9c8f-47e3-9e11-1f34a744e6a5" providerId="ADAL" clId="{12C8AB53-011A-4043-8354-669EF2761070}" dt="2024-12-18T11:12:32.910" v="1075" actId="6549"/>
          <ac:spMkLst>
            <pc:docMk/>
            <pc:sldMk cId="260059498" sldId="333"/>
            <ac:spMk id="2" creationId="{B61059B2-036E-6713-3455-862714DAE388}"/>
          </ac:spMkLst>
        </pc:spChg>
        <pc:graphicFrameChg chg="modGraphic">
          <ac:chgData name="Andreas Borg" userId="988b6662-9c8f-47e3-9e11-1f34a744e6a5" providerId="ADAL" clId="{12C8AB53-011A-4043-8354-669EF2761070}" dt="2024-12-18T11:44:33.161" v="1434" actId="207"/>
          <ac:graphicFrameMkLst>
            <pc:docMk/>
            <pc:sldMk cId="260059498" sldId="333"/>
            <ac:graphicFrameMk id="5" creationId="{8DBC5F82-C7AC-D886-F3C4-B14E5E3FB71E}"/>
          </ac:graphicFrameMkLst>
        </pc:graphicFrameChg>
        <pc:picChg chg="add mod">
          <ac:chgData name="Andreas Borg" userId="988b6662-9c8f-47e3-9e11-1f34a744e6a5" providerId="ADAL" clId="{12C8AB53-011A-4043-8354-669EF2761070}" dt="2024-12-18T11:41:35.477" v="1403"/>
          <ac:picMkLst>
            <pc:docMk/>
            <pc:sldMk cId="260059498" sldId="333"/>
            <ac:picMk id="6" creationId="{729CFE43-0BA7-D2B8-A7B4-96AFF5972C2A}"/>
          </ac:picMkLst>
        </pc:picChg>
      </pc:sldChg>
      <pc:sldChg chg="addSp modSp add mod">
        <pc:chgData name="Andreas Borg" userId="988b6662-9c8f-47e3-9e11-1f34a744e6a5" providerId="ADAL" clId="{12C8AB53-011A-4043-8354-669EF2761070}" dt="2024-12-18T11:44:43.443" v="1435" actId="207"/>
        <pc:sldMkLst>
          <pc:docMk/>
          <pc:sldMk cId="1260658166" sldId="334"/>
        </pc:sldMkLst>
        <pc:spChg chg="mod">
          <ac:chgData name="Andreas Borg" userId="988b6662-9c8f-47e3-9e11-1f34a744e6a5" providerId="ADAL" clId="{12C8AB53-011A-4043-8354-669EF2761070}" dt="2024-12-18T11:13:35.133" v="1119" actId="6549"/>
          <ac:spMkLst>
            <pc:docMk/>
            <pc:sldMk cId="1260658166" sldId="334"/>
            <ac:spMk id="2" creationId="{DEFC054F-AF85-3551-9C46-A2F4EF6B5BC5}"/>
          </ac:spMkLst>
        </pc:spChg>
        <pc:graphicFrameChg chg="modGraphic">
          <ac:chgData name="Andreas Borg" userId="988b6662-9c8f-47e3-9e11-1f34a744e6a5" providerId="ADAL" clId="{12C8AB53-011A-4043-8354-669EF2761070}" dt="2024-12-18T11:44:43.443" v="1435" actId="207"/>
          <ac:graphicFrameMkLst>
            <pc:docMk/>
            <pc:sldMk cId="1260658166" sldId="334"/>
            <ac:graphicFrameMk id="5" creationId="{2D9BBBB1-9943-429B-0362-261FD9A07E65}"/>
          </ac:graphicFrameMkLst>
        </pc:graphicFrameChg>
        <pc:picChg chg="add mod">
          <ac:chgData name="Andreas Borg" userId="988b6662-9c8f-47e3-9e11-1f34a744e6a5" providerId="ADAL" clId="{12C8AB53-011A-4043-8354-669EF2761070}" dt="2024-12-18T11:29:48.982" v="1373" actId="1076"/>
          <ac:picMkLst>
            <pc:docMk/>
            <pc:sldMk cId="1260658166" sldId="334"/>
            <ac:picMk id="6" creationId="{3A8D5F75-5494-0FF6-458F-24D85A3D3739}"/>
          </ac:picMkLst>
        </pc:picChg>
      </pc:sldChg>
      <pc:sldChg chg="addSp modSp add mod ord">
        <pc:chgData name="Andreas Borg" userId="988b6662-9c8f-47e3-9e11-1f34a744e6a5" providerId="ADAL" clId="{12C8AB53-011A-4043-8354-669EF2761070}" dt="2024-12-18T11:44:51.941" v="1436" actId="207"/>
        <pc:sldMkLst>
          <pc:docMk/>
          <pc:sldMk cId="1552097733" sldId="335"/>
        </pc:sldMkLst>
        <pc:spChg chg="mod">
          <ac:chgData name="Andreas Borg" userId="988b6662-9c8f-47e3-9e11-1f34a744e6a5" providerId="ADAL" clId="{12C8AB53-011A-4043-8354-669EF2761070}" dt="2024-12-18T11:15:10.736" v="1208" actId="20577"/>
          <ac:spMkLst>
            <pc:docMk/>
            <pc:sldMk cId="1552097733" sldId="335"/>
            <ac:spMk id="2" creationId="{6FC3160F-4A87-F17C-C464-AC09A5B85D25}"/>
          </ac:spMkLst>
        </pc:spChg>
        <pc:graphicFrameChg chg="mod modGraphic">
          <ac:chgData name="Andreas Borg" userId="988b6662-9c8f-47e3-9e11-1f34a744e6a5" providerId="ADAL" clId="{12C8AB53-011A-4043-8354-669EF2761070}" dt="2024-12-18T11:44:51.941" v="1436" actId="207"/>
          <ac:graphicFrameMkLst>
            <pc:docMk/>
            <pc:sldMk cId="1552097733" sldId="335"/>
            <ac:graphicFrameMk id="5" creationId="{61A0CE1A-0069-C2EB-EA51-8CEEF3A6CAEA}"/>
          </ac:graphicFrameMkLst>
        </pc:graphicFrameChg>
        <pc:picChg chg="add mod">
          <ac:chgData name="Andreas Borg" userId="988b6662-9c8f-47e3-9e11-1f34a744e6a5" providerId="ADAL" clId="{12C8AB53-011A-4043-8354-669EF2761070}" dt="2024-12-18T11:29:53.377" v="1374"/>
          <ac:picMkLst>
            <pc:docMk/>
            <pc:sldMk cId="1552097733" sldId="335"/>
            <ac:picMk id="3" creationId="{98BF311C-B035-8B83-F391-1B94A76D1977}"/>
          </ac:picMkLst>
        </pc:picChg>
      </pc:sldChg>
      <pc:sldChg chg="addSp modSp add mod ord">
        <pc:chgData name="Andreas Borg" userId="988b6662-9c8f-47e3-9e11-1f34a744e6a5" providerId="ADAL" clId="{12C8AB53-011A-4043-8354-669EF2761070}" dt="2024-12-18T11:45:02.816" v="1437" actId="207"/>
        <pc:sldMkLst>
          <pc:docMk/>
          <pc:sldMk cId="375107657" sldId="336"/>
        </pc:sldMkLst>
        <pc:spChg chg="mod">
          <ac:chgData name="Andreas Borg" userId="988b6662-9c8f-47e3-9e11-1f34a744e6a5" providerId="ADAL" clId="{12C8AB53-011A-4043-8354-669EF2761070}" dt="2024-12-18T11:17:05.802" v="1295" actId="6549"/>
          <ac:spMkLst>
            <pc:docMk/>
            <pc:sldMk cId="375107657" sldId="336"/>
            <ac:spMk id="2" creationId="{74578DB3-C9D0-0E9C-817E-698156CFF1F1}"/>
          </ac:spMkLst>
        </pc:spChg>
        <pc:graphicFrameChg chg="mod modGraphic">
          <ac:chgData name="Andreas Borg" userId="988b6662-9c8f-47e3-9e11-1f34a744e6a5" providerId="ADAL" clId="{12C8AB53-011A-4043-8354-669EF2761070}" dt="2024-12-18T11:45:02.816" v="1437" actId="207"/>
          <ac:graphicFrameMkLst>
            <pc:docMk/>
            <pc:sldMk cId="375107657" sldId="336"/>
            <ac:graphicFrameMk id="5" creationId="{E9A88CBF-D75C-7334-4459-CBD664D61C64}"/>
          </ac:graphicFrameMkLst>
        </pc:graphicFrameChg>
        <pc:picChg chg="add mod">
          <ac:chgData name="Andreas Borg" userId="988b6662-9c8f-47e3-9e11-1f34a744e6a5" providerId="ADAL" clId="{12C8AB53-011A-4043-8354-669EF2761070}" dt="2024-12-18T11:29:56.701" v="1375"/>
          <ac:picMkLst>
            <pc:docMk/>
            <pc:sldMk cId="375107657" sldId="336"/>
            <ac:picMk id="3" creationId="{70ACBA94-DD61-1052-E6FE-272493EAD53D}"/>
          </ac:picMkLst>
        </pc:picChg>
      </pc:sldChg>
      <pc:sldChg chg="addSp delSp modSp add mod">
        <pc:chgData name="Andreas Borg" userId="988b6662-9c8f-47e3-9e11-1f34a744e6a5" providerId="ADAL" clId="{12C8AB53-011A-4043-8354-669EF2761070}" dt="2024-12-18T11:45:11.541" v="1438" actId="207"/>
        <pc:sldMkLst>
          <pc:docMk/>
          <pc:sldMk cId="3169520070" sldId="337"/>
        </pc:sldMkLst>
        <pc:spChg chg="mod">
          <ac:chgData name="Andreas Borg" userId="988b6662-9c8f-47e3-9e11-1f34a744e6a5" providerId="ADAL" clId="{12C8AB53-011A-4043-8354-669EF2761070}" dt="2024-12-18T11:41:56.770" v="1413" actId="20577"/>
          <ac:spMkLst>
            <pc:docMk/>
            <pc:sldMk cId="3169520070" sldId="337"/>
            <ac:spMk id="2" creationId="{157045F3-250F-D4B9-2CFF-0B0D54172DD8}"/>
          </ac:spMkLst>
        </pc:spChg>
        <pc:graphicFrameChg chg="modGraphic">
          <ac:chgData name="Andreas Borg" userId="988b6662-9c8f-47e3-9e11-1f34a744e6a5" providerId="ADAL" clId="{12C8AB53-011A-4043-8354-669EF2761070}" dt="2024-12-18T11:45:11.541" v="1438" actId="207"/>
          <ac:graphicFrameMkLst>
            <pc:docMk/>
            <pc:sldMk cId="3169520070" sldId="337"/>
            <ac:graphicFrameMk id="5" creationId="{84D89F29-D236-2B42-A030-FA62E8EC6B5D}"/>
          </ac:graphicFrameMkLst>
        </pc:graphicFrameChg>
        <pc:picChg chg="add mod">
          <ac:chgData name="Andreas Borg" userId="988b6662-9c8f-47e3-9e11-1f34a744e6a5" providerId="ADAL" clId="{12C8AB53-011A-4043-8354-669EF2761070}" dt="2024-12-18T11:40:51.041" v="1394"/>
          <ac:picMkLst>
            <pc:docMk/>
            <pc:sldMk cId="3169520070" sldId="337"/>
            <ac:picMk id="6" creationId="{DAC83A57-CCAC-8E62-3E1C-1AB6B9663545}"/>
          </ac:picMkLst>
        </pc:picChg>
      </pc:sldChg>
      <pc:sldMasterChg chg="modSldLayout">
        <pc:chgData name="Andreas Borg" userId="988b6662-9c8f-47e3-9e11-1f34a744e6a5" providerId="ADAL" clId="{12C8AB53-011A-4043-8354-669EF2761070}" dt="2024-12-18T11:28:13.259" v="1355" actId="478"/>
        <pc:sldMasterMkLst>
          <pc:docMk/>
          <pc:sldMasterMk cId="106523587" sldId="2147483648"/>
        </pc:sldMasterMkLst>
        <pc:sldLayoutChg chg="addSp delSp modSp mod">
          <pc:chgData name="Andreas Borg" userId="988b6662-9c8f-47e3-9e11-1f34a744e6a5" providerId="ADAL" clId="{12C8AB53-011A-4043-8354-669EF2761070}" dt="2024-12-18T11:28:13.259" v="1355" actId="478"/>
          <pc:sldLayoutMkLst>
            <pc:docMk/>
            <pc:sldMasterMk cId="106523587" sldId="2147483648"/>
            <pc:sldLayoutMk cId="2975038864" sldId="2147483687"/>
          </pc:sldLayoutMkLst>
        </pc:sldLayoutChg>
      </pc:sldMasterChg>
    </pc:docChg>
  </pc:docChgLst>
  <pc:docChgLst>
    <pc:chgData name="Anna Lärk Ståhlberg" userId="S::anna.lark.stahlberg@fyrbodal.se::727c9d22-1a5a-406d-9c50-b73aff61eb2e" providerId="AD" clId="Web-{C43B93FB-82A4-424C-8247-9692D12617B3}"/>
    <pc:docChg chg="modSld">
      <pc:chgData name="Anna Lärk Ståhlberg" userId="S::anna.lark.stahlberg@fyrbodal.se::727c9d22-1a5a-406d-9c50-b73aff61eb2e" providerId="AD" clId="Web-{C43B93FB-82A4-424C-8247-9692D12617B3}" dt="2025-02-18T13:00:09.001" v="30" actId="20577"/>
      <pc:docMkLst>
        <pc:docMk/>
      </pc:docMkLst>
      <pc:sldChg chg="modSp">
        <pc:chgData name="Anna Lärk Ståhlberg" userId="S::anna.lark.stahlberg@fyrbodal.se::727c9d22-1a5a-406d-9c50-b73aff61eb2e" providerId="AD" clId="Web-{C43B93FB-82A4-424C-8247-9692D12617B3}" dt="2025-02-17T13:26:51.784" v="27" actId="20577"/>
        <pc:sldMkLst>
          <pc:docMk/>
          <pc:sldMk cId="3169520070" sldId="337"/>
        </pc:sldMkLst>
        <pc:spChg chg="mod">
          <ac:chgData name="Anna Lärk Ståhlberg" userId="S::anna.lark.stahlberg@fyrbodal.se::727c9d22-1a5a-406d-9c50-b73aff61eb2e" providerId="AD" clId="Web-{C43B93FB-82A4-424C-8247-9692D12617B3}" dt="2025-02-17T13:26:51.784" v="27" actId="20577"/>
          <ac:spMkLst>
            <pc:docMk/>
            <pc:sldMk cId="3169520070" sldId="337"/>
            <ac:spMk id="2" creationId="{157045F3-250F-D4B9-2CFF-0B0D54172DD8}"/>
          </ac:spMkLst>
        </pc:spChg>
      </pc:sldChg>
      <pc:sldChg chg="mod modShow">
        <pc:chgData name="Anna Lärk Ståhlberg" userId="S::anna.lark.stahlberg@fyrbodal.se::727c9d22-1a5a-406d-9c50-b73aff61eb2e" providerId="AD" clId="Web-{C43B93FB-82A4-424C-8247-9692D12617B3}" dt="2025-02-17T13:08:30.717" v="0"/>
        <pc:sldMkLst>
          <pc:docMk/>
          <pc:sldMk cId="1740177333" sldId="338"/>
        </pc:sldMkLst>
      </pc:sldChg>
      <pc:sldChg chg="modSp">
        <pc:chgData name="Anna Lärk Ståhlberg" userId="S::anna.lark.stahlberg@fyrbodal.se::727c9d22-1a5a-406d-9c50-b73aff61eb2e" providerId="AD" clId="Web-{C43B93FB-82A4-424C-8247-9692D12617B3}" dt="2025-02-18T13:00:09.001" v="30" actId="20577"/>
        <pc:sldMkLst>
          <pc:docMk/>
          <pc:sldMk cId="3853862668" sldId="339"/>
        </pc:sldMkLst>
        <pc:spChg chg="mod">
          <ac:chgData name="Anna Lärk Ståhlberg" userId="S::anna.lark.stahlberg@fyrbodal.se::727c9d22-1a5a-406d-9c50-b73aff61eb2e" providerId="AD" clId="Web-{C43B93FB-82A4-424C-8247-9692D12617B3}" dt="2025-02-18T13:00:09.001" v="30" actId="20577"/>
          <ac:spMkLst>
            <pc:docMk/>
            <pc:sldMk cId="3853862668" sldId="339"/>
            <ac:spMk id="2" creationId="{4A5CBE56-C129-D2B3-D013-BFFDC90C0BBE}"/>
          </ac:spMkLst>
        </pc:spChg>
        <pc:graphicFrameChg chg="mod modGraphic">
          <ac:chgData name="Anna Lärk Ståhlberg" userId="S::anna.lark.stahlberg@fyrbodal.se::727c9d22-1a5a-406d-9c50-b73aff61eb2e" providerId="AD" clId="Web-{C43B93FB-82A4-424C-8247-9692D12617B3}" dt="2025-02-18T12:58:01.079" v="29"/>
          <ac:graphicFrameMkLst>
            <pc:docMk/>
            <pc:sldMk cId="3853862668" sldId="339"/>
            <ac:graphicFrameMk id="5" creationId="{A6DD9201-7055-6270-F038-D6AA53FDF1FF}"/>
          </ac:graphicFrameMkLst>
        </pc:graphicFrameChg>
      </pc:sldChg>
      <pc:sldChg chg="modSp">
        <pc:chgData name="Anna Lärk Ståhlberg" userId="S::anna.lark.stahlberg@fyrbodal.se::727c9d22-1a5a-406d-9c50-b73aff61eb2e" providerId="AD" clId="Web-{C43B93FB-82A4-424C-8247-9692D12617B3}" dt="2025-02-17T13:26:43.253" v="26" actId="20577"/>
        <pc:sldMkLst>
          <pc:docMk/>
          <pc:sldMk cId="1493628640" sldId="340"/>
        </pc:sldMkLst>
        <pc:spChg chg="mod">
          <ac:chgData name="Anna Lärk Ståhlberg" userId="S::anna.lark.stahlberg@fyrbodal.se::727c9d22-1a5a-406d-9c50-b73aff61eb2e" providerId="AD" clId="Web-{C43B93FB-82A4-424C-8247-9692D12617B3}" dt="2025-02-17T13:26:43.253" v="26" actId="20577"/>
          <ac:spMkLst>
            <pc:docMk/>
            <pc:sldMk cId="1493628640" sldId="340"/>
            <ac:spMk id="2" creationId="{A243D8D5-A34A-4E18-EED9-367C1DB85A58}"/>
          </ac:spMkLst>
        </pc:spChg>
      </pc:sldChg>
    </pc:docChg>
  </pc:docChgLst>
  <pc:docChgLst>
    <pc:chgData name="Maria Wolff" userId="S::maria.wolff@fyrbodal.se::5d1f6173-376d-4066-b041-b1048ce37cd8" providerId="AD" clId="Web-{8768354A-AC78-4D04-92D6-0EB5C2010281}"/>
    <pc:docChg chg="modSld">
      <pc:chgData name="Maria Wolff" userId="S::maria.wolff@fyrbodal.se::5d1f6173-376d-4066-b041-b1048ce37cd8" providerId="AD" clId="Web-{8768354A-AC78-4D04-92D6-0EB5C2010281}" dt="2025-02-11T14:01:28.879" v="61"/>
      <pc:docMkLst>
        <pc:docMk/>
      </pc:docMkLst>
      <pc:sldChg chg="modSp">
        <pc:chgData name="Maria Wolff" userId="S::maria.wolff@fyrbodal.se::5d1f6173-376d-4066-b041-b1048ce37cd8" providerId="AD" clId="Web-{8768354A-AC78-4D04-92D6-0EB5C2010281}" dt="2025-02-11T14:01:28.879" v="61"/>
        <pc:sldMkLst>
          <pc:docMk/>
          <pc:sldMk cId="2837920050" sldId="332"/>
        </pc:sldMkLst>
        <pc:graphicFrameChg chg="mod modGraphic">
          <ac:chgData name="Maria Wolff" userId="S::maria.wolff@fyrbodal.se::5d1f6173-376d-4066-b041-b1048ce37cd8" providerId="AD" clId="Web-{8768354A-AC78-4D04-92D6-0EB5C2010281}" dt="2025-02-11T14:01:28.879" v="61"/>
          <ac:graphicFrameMkLst>
            <pc:docMk/>
            <pc:sldMk cId="2837920050" sldId="332"/>
            <ac:graphicFrameMk id="5" creationId="{FFBACF9E-2C2C-031A-6CB7-148AC0994B22}"/>
          </ac:graphicFrameMkLst>
        </pc:graphicFrameChg>
      </pc:sldChg>
    </pc:docChg>
  </pc:docChgLst>
  <pc:docChgLst>
    <pc:chgData name="Michael Johansson" userId="S::michael.johansson@fyrbodal.se::941c179b-0c34-4b1a-a29c-fb37bef52a07" providerId="AD" clId="Web-{CC1C87C4-1B91-49D2-BA94-4E7C487F49CA}"/>
    <pc:docChg chg="modSld">
      <pc:chgData name="Michael Johansson" userId="S::michael.johansson@fyrbodal.se::941c179b-0c34-4b1a-a29c-fb37bef52a07" providerId="AD" clId="Web-{CC1C87C4-1B91-49D2-BA94-4E7C487F49CA}" dt="2025-02-11T07:49:40.654" v="994"/>
      <pc:docMkLst>
        <pc:docMk/>
      </pc:docMkLst>
      <pc:sldChg chg="modSp">
        <pc:chgData name="Michael Johansson" userId="S::michael.johansson@fyrbodal.se::941c179b-0c34-4b1a-a29c-fb37bef52a07" providerId="AD" clId="Web-{CC1C87C4-1B91-49D2-BA94-4E7C487F49CA}" dt="2025-02-11T07:47:20.637" v="866"/>
        <pc:sldMkLst>
          <pc:docMk/>
          <pc:sldMk cId="1952455609" sldId="331"/>
        </pc:sldMkLst>
        <pc:graphicFrameChg chg="mod modGraphic">
          <ac:chgData name="Michael Johansson" userId="S::michael.johansson@fyrbodal.se::941c179b-0c34-4b1a-a29c-fb37bef52a07" providerId="AD" clId="Web-{CC1C87C4-1B91-49D2-BA94-4E7C487F49CA}" dt="2025-02-11T07:47:20.637" v="866"/>
          <ac:graphicFrameMkLst>
            <pc:docMk/>
            <pc:sldMk cId="1952455609" sldId="331"/>
            <ac:graphicFrameMk id="5" creationId="{C3187FA8-0F08-0FF4-1B9D-EBE84E79F2EF}"/>
          </ac:graphicFrameMkLst>
        </pc:graphicFrameChg>
      </pc:sldChg>
    </pc:docChg>
  </pc:docChgLst>
  <pc:docChgLst>
    <pc:chgData name="Linnea Lindgren" userId="af854422-b5d8-43b0-a3a6-ae54ac974cd5" providerId="ADAL" clId="{ED6672EC-15CD-43DE-A897-1504F4C047C0}"/>
    <pc:docChg chg="custSel modSld">
      <pc:chgData name="Linnea Lindgren" userId="af854422-b5d8-43b0-a3a6-ae54ac974cd5" providerId="ADAL" clId="{ED6672EC-15CD-43DE-A897-1504F4C047C0}" dt="2025-03-18T16:37:04.714" v="104" actId="6549"/>
      <pc:docMkLst>
        <pc:docMk/>
      </pc:docMkLst>
      <pc:sldChg chg="modSp mod">
        <pc:chgData name="Linnea Lindgren" userId="af854422-b5d8-43b0-a3a6-ae54ac974cd5" providerId="ADAL" clId="{ED6672EC-15CD-43DE-A897-1504F4C047C0}" dt="2025-03-18T16:37:04.714" v="104" actId="6549"/>
        <pc:sldMkLst>
          <pc:docMk/>
          <pc:sldMk cId="2837920050" sldId="332"/>
        </pc:sldMkLst>
        <pc:graphicFrameChg chg="mod modGraphic">
          <ac:chgData name="Linnea Lindgren" userId="af854422-b5d8-43b0-a3a6-ae54ac974cd5" providerId="ADAL" clId="{ED6672EC-15CD-43DE-A897-1504F4C047C0}" dt="2025-03-18T16:37:04.714" v="104" actId="6549"/>
          <ac:graphicFrameMkLst>
            <pc:docMk/>
            <pc:sldMk cId="2837920050" sldId="332"/>
            <ac:graphicFrameMk id="5" creationId="{FFBACF9E-2C2C-031A-6CB7-148AC0994B22}"/>
          </ac:graphicFrameMkLst>
        </pc:graphicFrameChg>
      </pc:sldChg>
      <pc:sldChg chg="modSp mod">
        <pc:chgData name="Linnea Lindgren" userId="af854422-b5d8-43b0-a3a6-ae54ac974cd5" providerId="ADAL" clId="{ED6672EC-15CD-43DE-A897-1504F4C047C0}" dt="2025-03-18T16:32:21.462" v="103" actId="207"/>
        <pc:sldMkLst>
          <pc:docMk/>
          <pc:sldMk cId="260059498" sldId="333"/>
        </pc:sldMkLst>
        <pc:graphicFrameChg chg="modGraphic">
          <ac:chgData name="Linnea Lindgren" userId="af854422-b5d8-43b0-a3a6-ae54ac974cd5" providerId="ADAL" clId="{ED6672EC-15CD-43DE-A897-1504F4C047C0}" dt="2025-03-18T16:32:21.462" v="103" actId="207"/>
          <ac:graphicFrameMkLst>
            <pc:docMk/>
            <pc:sldMk cId="260059498" sldId="333"/>
            <ac:graphicFrameMk id="5" creationId="{8DBC5F82-C7AC-D886-F3C4-B14E5E3FB71E}"/>
          </ac:graphicFrameMkLst>
        </pc:graphicFrameChg>
      </pc:sldChg>
    </pc:docChg>
  </pc:docChgLst>
  <pc:docChgLst>
    <pc:chgData name="Andreas Borg" userId="S::andreas.borg@fyrbodal.se::988b6662-9c8f-47e3-9e11-1f34a744e6a5" providerId="AD" clId="Web-{15FF2C7D-F33E-82FD-D93C-FDB4F7A167A1}"/>
    <pc:docChg chg="modSld sldOrd">
      <pc:chgData name="Andreas Borg" userId="S::andreas.borg@fyrbodal.se::988b6662-9c8f-47e3-9e11-1f34a744e6a5" providerId="AD" clId="Web-{15FF2C7D-F33E-82FD-D93C-FDB4F7A167A1}" dt="2025-02-26T07:06:24.108" v="757"/>
      <pc:docMkLst>
        <pc:docMk/>
      </pc:docMkLst>
      <pc:sldChg chg="modSp">
        <pc:chgData name="Andreas Borg" userId="S::andreas.borg@fyrbodal.se::988b6662-9c8f-47e3-9e11-1f34a744e6a5" providerId="AD" clId="Web-{15FF2C7D-F33E-82FD-D93C-FDB4F7A167A1}" dt="2025-02-26T07:06:24.108" v="757"/>
        <pc:sldMkLst>
          <pc:docMk/>
          <pc:sldMk cId="3599575843" sldId="330"/>
        </pc:sldMkLst>
        <pc:graphicFrameChg chg="mod modGraphic">
          <ac:chgData name="Andreas Borg" userId="S::andreas.borg@fyrbodal.se::988b6662-9c8f-47e3-9e11-1f34a744e6a5" providerId="AD" clId="Web-{15FF2C7D-F33E-82FD-D93C-FDB4F7A167A1}" dt="2025-02-26T07:06:24.108" v="757"/>
          <ac:graphicFrameMkLst>
            <pc:docMk/>
            <pc:sldMk cId="3599575843" sldId="330"/>
            <ac:graphicFrameMk id="5" creationId="{281BA3E3-B377-66AE-E8AF-272EB8219870}"/>
          </ac:graphicFrameMkLst>
        </pc:graphicFrameChg>
      </pc:sldChg>
      <pc:sldChg chg="modSp">
        <pc:chgData name="Andreas Borg" userId="S::andreas.borg@fyrbodal.se::988b6662-9c8f-47e3-9e11-1f34a744e6a5" providerId="AD" clId="Web-{15FF2C7D-F33E-82FD-D93C-FDB4F7A167A1}" dt="2025-02-26T07:06:09.030" v="753"/>
        <pc:sldMkLst>
          <pc:docMk/>
          <pc:sldMk cId="2837920050" sldId="332"/>
        </pc:sldMkLst>
        <pc:graphicFrameChg chg="modGraphic">
          <ac:chgData name="Andreas Borg" userId="S::andreas.borg@fyrbodal.se::988b6662-9c8f-47e3-9e11-1f34a744e6a5" providerId="AD" clId="Web-{15FF2C7D-F33E-82FD-D93C-FDB4F7A167A1}" dt="2025-02-26T07:06:09.030" v="753"/>
          <ac:graphicFrameMkLst>
            <pc:docMk/>
            <pc:sldMk cId="2837920050" sldId="332"/>
            <ac:graphicFrameMk id="5" creationId="{FFBACF9E-2C2C-031A-6CB7-148AC0994B22}"/>
          </ac:graphicFrameMkLst>
        </pc:graphicFrameChg>
      </pc:sldChg>
      <pc:sldChg chg="modSp">
        <pc:chgData name="Andreas Borg" userId="S::andreas.borg@fyrbodal.se::988b6662-9c8f-47e3-9e11-1f34a744e6a5" providerId="AD" clId="Web-{15FF2C7D-F33E-82FD-D93C-FDB4F7A167A1}" dt="2025-02-26T07:05:59.468" v="752"/>
        <pc:sldMkLst>
          <pc:docMk/>
          <pc:sldMk cId="260059498" sldId="333"/>
        </pc:sldMkLst>
        <pc:graphicFrameChg chg="mod modGraphic">
          <ac:chgData name="Andreas Borg" userId="S::andreas.borg@fyrbodal.se::988b6662-9c8f-47e3-9e11-1f34a744e6a5" providerId="AD" clId="Web-{15FF2C7D-F33E-82FD-D93C-FDB4F7A167A1}" dt="2025-02-26T07:05:59.468" v="752"/>
          <ac:graphicFrameMkLst>
            <pc:docMk/>
            <pc:sldMk cId="260059498" sldId="333"/>
            <ac:graphicFrameMk id="5" creationId="{8DBC5F82-C7AC-D886-F3C4-B14E5E3FB71E}"/>
          </ac:graphicFrameMkLst>
        </pc:graphicFrameChg>
      </pc:sldChg>
      <pc:sldChg chg="modSp ord">
        <pc:chgData name="Andreas Borg" userId="S::andreas.borg@fyrbodal.se::988b6662-9c8f-47e3-9e11-1f34a744e6a5" providerId="AD" clId="Web-{15FF2C7D-F33E-82FD-D93C-FDB4F7A167A1}" dt="2025-02-26T06:54:07.501" v="52" actId="20577"/>
        <pc:sldMkLst>
          <pc:docMk/>
          <pc:sldMk cId="3169520070" sldId="337"/>
        </pc:sldMkLst>
        <pc:spChg chg="mod">
          <ac:chgData name="Andreas Borg" userId="S::andreas.borg@fyrbodal.se::988b6662-9c8f-47e3-9e11-1f34a744e6a5" providerId="AD" clId="Web-{15FF2C7D-F33E-82FD-D93C-FDB4F7A167A1}" dt="2025-02-26T06:54:07.501" v="52" actId="20577"/>
          <ac:spMkLst>
            <pc:docMk/>
            <pc:sldMk cId="3169520070" sldId="337"/>
            <ac:spMk id="2" creationId="{157045F3-250F-D4B9-2CFF-0B0D54172DD8}"/>
          </ac:spMkLst>
        </pc:spChg>
      </pc:sldChg>
      <pc:sldChg chg="modSp ord">
        <pc:chgData name="Andreas Borg" userId="S::andreas.borg@fyrbodal.se::988b6662-9c8f-47e3-9e11-1f34a744e6a5" providerId="AD" clId="Web-{15FF2C7D-F33E-82FD-D93C-FDB4F7A167A1}" dt="2025-02-26T07:04:50.312" v="750"/>
        <pc:sldMkLst>
          <pc:docMk/>
          <pc:sldMk cId="3853862668" sldId="339"/>
        </pc:sldMkLst>
        <pc:spChg chg="mod">
          <ac:chgData name="Andreas Borg" userId="S::andreas.borg@fyrbodal.se::988b6662-9c8f-47e3-9e11-1f34a744e6a5" providerId="AD" clId="Web-{15FF2C7D-F33E-82FD-D93C-FDB4F7A167A1}" dt="2025-02-26T06:54:44.860" v="81" actId="20577"/>
          <ac:spMkLst>
            <pc:docMk/>
            <pc:sldMk cId="3853862668" sldId="339"/>
            <ac:spMk id="2" creationId="{4A5CBE56-C129-D2B3-D013-BFFDC90C0BBE}"/>
          </ac:spMkLst>
        </pc:spChg>
        <pc:graphicFrameChg chg="mod modGraphic">
          <ac:chgData name="Andreas Borg" userId="S::andreas.borg@fyrbodal.se::988b6662-9c8f-47e3-9e11-1f34a744e6a5" providerId="AD" clId="Web-{15FF2C7D-F33E-82FD-D93C-FDB4F7A167A1}" dt="2025-02-26T07:04:50.312" v="750"/>
          <ac:graphicFrameMkLst>
            <pc:docMk/>
            <pc:sldMk cId="3853862668" sldId="339"/>
            <ac:graphicFrameMk id="5" creationId="{A6DD9201-7055-6270-F038-D6AA53FDF1FF}"/>
          </ac:graphicFrameMkLst>
        </pc:graphicFrameChg>
      </pc:sldChg>
      <pc:sldChg chg="modSp ord">
        <pc:chgData name="Andreas Borg" userId="S::andreas.borg@fyrbodal.se::988b6662-9c8f-47e3-9e11-1f34a744e6a5" providerId="AD" clId="Web-{15FF2C7D-F33E-82FD-D93C-FDB4F7A167A1}" dt="2025-02-26T06:54:48.954" v="82" actId="20577"/>
        <pc:sldMkLst>
          <pc:docMk/>
          <pc:sldMk cId="1493628640" sldId="340"/>
        </pc:sldMkLst>
        <pc:spChg chg="mod">
          <ac:chgData name="Andreas Borg" userId="S::andreas.borg@fyrbodal.se::988b6662-9c8f-47e3-9e11-1f34a744e6a5" providerId="AD" clId="Web-{15FF2C7D-F33E-82FD-D93C-FDB4F7A167A1}" dt="2025-02-26T06:54:48.954" v="82" actId="20577"/>
          <ac:spMkLst>
            <pc:docMk/>
            <pc:sldMk cId="1493628640" sldId="340"/>
            <ac:spMk id="2" creationId="{A243D8D5-A34A-4E18-EED9-367C1DB85A58}"/>
          </ac:spMkLst>
        </pc:spChg>
      </pc:sldChg>
    </pc:docChg>
  </pc:docChgLst>
  <pc:docChgLst>
    <pc:chgData name="Cecilia Sandberg" userId="S::cecilia.sandberg@fyrbodal.se::3235ac7e-39f8-46fc-96bb-36078cfe558b" providerId="AD" clId="Web-{3352F009-8F22-4377-AAE9-B79BC6A94276}"/>
    <pc:docChg chg="modSld">
      <pc:chgData name="Cecilia Sandberg" userId="S::cecilia.sandberg@fyrbodal.se::3235ac7e-39f8-46fc-96bb-36078cfe558b" providerId="AD" clId="Web-{3352F009-8F22-4377-AAE9-B79BC6A94276}" dt="2025-01-10T07:32:40.912" v="19"/>
      <pc:docMkLst>
        <pc:docMk/>
      </pc:docMkLst>
      <pc:sldChg chg="modSp">
        <pc:chgData name="Cecilia Sandberg" userId="S::cecilia.sandberg@fyrbodal.se::3235ac7e-39f8-46fc-96bb-36078cfe558b" providerId="AD" clId="Web-{3352F009-8F22-4377-AAE9-B79BC6A94276}" dt="2025-01-10T07:32:40.912" v="19"/>
        <pc:sldMkLst>
          <pc:docMk/>
          <pc:sldMk cId="2837920050" sldId="332"/>
        </pc:sldMkLst>
        <pc:graphicFrameChg chg="mod modGraphic">
          <ac:chgData name="Cecilia Sandberg" userId="S::cecilia.sandberg@fyrbodal.se::3235ac7e-39f8-46fc-96bb-36078cfe558b" providerId="AD" clId="Web-{3352F009-8F22-4377-AAE9-B79BC6A94276}" dt="2025-01-10T07:32:40.912" v="19"/>
          <ac:graphicFrameMkLst>
            <pc:docMk/>
            <pc:sldMk cId="2837920050" sldId="332"/>
            <ac:graphicFrameMk id="5" creationId="{FFBACF9E-2C2C-031A-6CB7-148AC0994B22}"/>
          </ac:graphicFrameMkLst>
        </pc:graphicFrameChg>
      </pc:sldChg>
    </pc:docChg>
  </pc:docChgLst>
  <pc:docChgLst>
    <pc:chgData name="Maria Wolff" userId="S::maria.wolff@fyrbodal.se::5d1f6173-376d-4066-b041-b1048ce37cd8" providerId="AD" clId="Web-{D69FDB8C-BD80-4B39-9D2C-AF70D224F178}"/>
    <pc:docChg chg="modSld">
      <pc:chgData name="Maria Wolff" userId="S::maria.wolff@fyrbodal.se::5d1f6173-376d-4066-b041-b1048ce37cd8" providerId="AD" clId="Web-{D69FDB8C-BD80-4B39-9D2C-AF70D224F178}" dt="2025-02-14T09:14:33.702" v="207"/>
      <pc:docMkLst>
        <pc:docMk/>
      </pc:docMkLst>
      <pc:sldChg chg="modSp">
        <pc:chgData name="Maria Wolff" userId="S::maria.wolff@fyrbodal.se::5d1f6173-376d-4066-b041-b1048ce37cd8" providerId="AD" clId="Web-{D69FDB8C-BD80-4B39-9D2C-AF70D224F178}" dt="2025-02-14T09:12:57.780" v="61"/>
        <pc:sldMkLst>
          <pc:docMk/>
          <pc:sldMk cId="2837920050" sldId="332"/>
        </pc:sldMkLst>
        <pc:graphicFrameChg chg="mod modGraphic">
          <ac:chgData name="Maria Wolff" userId="S::maria.wolff@fyrbodal.se::5d1f6173-376d-4066-b041-b1048ce37cd8" providerId="AD" clId="Web-{D69FDB8C-BD80-4B39-9D2C-AF70D224F178}" dt="2025-02-14T09:12:57.780" v="61"/>
          <ac:graphicFrameMkLst>
            <pc:docMk/>
            <pc:sldMk cId="2837920050" sldId="332"/>
            <ac:graphicFrameMk id="5" creationId="{FFBACF9E-2C2C-031A-6CB7-148AC0994B22}"/>
          </ac:graphicFrameMkLst>
        </pc:graphicFrameChg>
      </pc:sldChg>
      <pc:sldChg chg="modSp">
        <pc:chgData name="Maria Wolff" userId="S::maria.wolff@fyrbodal.se::5d1f6173-376d-4066-b041-b1048ce37cd8" providerId="AD" clId="Web-{D69FDB8C-BD80-4B39-9D2C-AF70D224F178}" dt="2025-02-14T09:14:33.702" v="207"/>
        <pc:sldMkLst>
          <pc:docMk/>
          <pc:sldMk cId="260059498" sldId="333"/>
        </pc:sldMkLst>
        <pc:graphicFrameChg chg="mod modGraphic">
          <ac:chgData name="Maria Wolff" userId="S::maria.wolff@fyrbodal.se::5d1f6173-376d-4066-b041-b1048ce37cd8" providerId="AD" clId="Web-{D69FDB8C-BD80-4B39-9D2C-AF70D224F178}" dt="2025-02-14T09:14:33.702" v="207"/>
          <ac:graphicFrameMkLst>
            <pc:docMk/>
            <pc:sldMk cId="260059498" sldId="333"/>
            <ac:graphicFrameMk id="5" creationId="{8DBC5F82-C7AC-D886-F3C4-B14E5E3FB71E}"/>
          </ac:graphicFrameMkLst>
        </pc:graphicFrameChg>
      </pc:sldChg>
    </pc:docChg>
  </pc:docChgLst>
  <pc:docChgLst>
    <pc:chgData name="Andreas Borg" userId="S::andreas.borg@fyrbodal.se::988b6662-9c8f-47e3-9e11-1f34a744e6a5" providerId="AD" clId="Web-{78B1C58A-26E1-20EB-54F0-75E00B815316}"/>
    <pc:docChg chg="modSld">
      <pc:chgData name="Andreas Borg" userId="S::andreas.borg@fyrbodal.se::988b6662-9c8f-47e3-9e11-1f34a744e6a5" providerId="AD" clId="Web-{78B1C58A-26E1-20EB-54F0-75E00B815316}" dt="2025-02-28T16:14:56.691" v="97"/>
      <pc:docMkLst>
        <pc:docMk/>
      </pc:docMkLst>
      <pc:sldChg chg="modSp">
        <pc:chgData name="Andreas Borg" userId="S::andreas.borg@fyrbodal.se::988b6662-9c8f-47e3-9e11-1f34a744e6a5" providerId="AD" clId="Web-{78B1C58A-26E1-20EB-54F0-75E00B815316}" dt="2025-02-28T16:14:56.691" v="97"/>
        <pc:sldMkLst>
          <pc:docMk/>
          <pc:sldMk cId="1952455609" sldId="331"/>
        </pc:sldMkLst>
        <pc:graphicFrameChg chg="mod modGraphic">
          <ac:chgData name="Andreas Borg" userId="S::andreas.borg@fyrbodal.se::988b6662-9c8f-47e3-9e11-1f34a744e6a5" providerId="AD" clId="Web-{78B1C58A-26E1-20EB-54F0-75E00B815316}" dt="2025-02-28T16:14:56.691" v="97"/>
          <ac:graphicFrameMkLst>
            <pc:docMk/>
            <pc:sldMk cId="1952455609" sldId="331"/>
            <ac:graphicFrameMk id="5" creationId="{C3187FA8-0F08-0FF4-1B9D-EBE84E79F2EF}"/>
          </ac:graphicFrameMkLst>
        </pc:graphicFrameChg>
      </pc:sldChg>
      <pc:sldChg chg="modSp">
        <pc:chgData name="Andreas Borg" userId="S::andreas.borg@fyrbodal.se::988b6662-9c8f-47e3-9e11-1f34a744e6a5" providerId="AD" clId="Web-{78B1C58A-26E1-20EB-54F0-75E00B815316}" dt="2025-02-28T16:12:20.082" v="25"/>
        <pc:sldMkLst>
          <pc:docMk/>
          <pc:sldMk cId="3169520070" sldId="337"/>
        </pc:sldMkLst>
        <pc:graphicFrameChg chg="mod modGraphic">
          <ac:chgData name="Andreas Borg" userId="S::andreas.borg@fyrbodal.se::988b6662-9c8f-47e3-9e11-1f34a744e6a5" providerId="AD" clId="Web-{78B1C58A-26E1-20EB-54F0-75E00B815316}" dt="2025-02-28T16:12:20.082" v="25"/>
          <ac:graphicFrameMkLst>
            <pc:docMk/>
            <pc:sldMk cId="3169520070" sldId="337"/>
            <ac:graphicFrameMk id="5" creationId="{84D89F29-D236-2B42-A030-FA62E8EC6B5D}"/>
          </ac:graphicFrameMkLst>
        </pc:graphicFrameChg>
      </pc:sldChg>
      <pc:sldChg chg="modSp">
        <pc:chgData name="Andreas Borg" userId="S::andreas.borg@fyrbodal.se::988b6662-9c8f-47e3-9e11-1f34a744e6a5" providerId="AD" clId="Web-{78B1C58A-26E1-20EB-54F0-75E00B815316}" dt="2025-02-28T16:14:46.832" v="95"/>
        <pc:sldMkLst>
          <pc:docMk/>
          <pc:sldMk cId="1493628640" sldId="340"/>
        </pc:sldMkLst>
        <pc:graphicFrameChg chg="mod modGraphic">
          <ac:chgData name="Andreas Borg" userId="S::andreas.borg@fyrbodal.se::988b6662-9c8f-47e3-9e11-1f34a744e6a5" providerId="AD" clId="Web-{78B1C58A-26E1-20EB-54F0-75E00B815316}" dt="2025-02-28T16:14:46.832" v="95"/>
          <ac:graphicFrameMkLst>
            <pc:docMk/>
            <pc:sldMk cId="1493628640" sldId="340"/>
            <ac:graphicFrameMk id="5" creationId="{04DBC473-74E5-F20C-6F4C-1B0B9CE38FFA}"/>
          </ac:graphicFrameMkLst>
        </pc:graphicFrameChg>
      </pc:sldChg>
    </pc:docChg>
  </pc:docChgLst>
  <pc:docChgLst>
    <pc:chgData name="Michael Johansson" userId="S::michael.johansson@fyrbodal.se::941c179b-0c34-4b1a-a29c-fb37bef52a07" providerId="AD" clId="Web-{8C8D3484-2437-43AE-85B8-C13405DBEA4A}"/>
    <pc:docChg chg="modSld">
      <pc:chgData name="Michael Johansson" userId="S::michael.johansson@fyrbodal.se::941c179b-0c34-4b1a-a29c-fb37bef52a07" providerId="AD" clId="Web-{8C8D3484-2437-43AE-85B8-C13405DBEA4A}" dt="2025-02-07T14:33:29.143" v="7"/>
      <pc:docMkLst>
        <pc:docMk/>
      </pc:docMkLst>
      <pc:sldChg chg="modSp">
        <pc:chgData name="Michael Johansson" userId="S::michael.johansson@fyrbodal.se::941c179b-0c34-4b1a-a29c-fb37bef52a07" providerId="AD" clId="Web-{8C8D3484-2437-43AE-85B8-C13405DBEA4A}" dt="2025-02-07T14:33:29.143" v="7"/>
        <pc:sldMkLst>
          <pc:docMk/>
          <pc:sldMk cId="928941020" sldId="329"/>
        </pc:sldMkLst>
        <pc:graphicFrameChg chg="mod modGraphic">
          <ac:chgData name="Michael Johansson" userId="S::michael.johansson@fyrbodal.se::941c179b-0c34-4b1a-a29c-fb37bef52a07" providerId="AD" clId="Web-{8C8D3484-2437-43AE-85B8-C13405DBEA4A}" dt="2025-02-07T14:33:29.143" v="7"/>
          <ac:graphicFrameMkLst>
            <pc:docMk/>
            <pc:sldMk cId="928941020" sldId="329"/>
            <ac:graphicFrameMk id="5" creationId="{7DEF2E79-A30C-82A8-FF89-31060E145713}"/>
          </ac:graphicFrameMkLst>
        </pc:graphicFrameChg>
      </pc:sldChg>
    </pc:docChg>
  </pc:docChgLst>
  <pc:docChgLst>
    <pc:chgData name="Elisabeth Hansson" userId="S::elisabeth.hansson@fyrbodal.se::fd0ea913-e740-4a75-ac3b-8a2e67022088" providerId="AD" clId="Web-{305D0E24-A360-823F-DCFE-A063B8CB3FAC}"/>
    <pc:docChg chg="modSld">
      <pc:chgData name="Elisabeth Hansson" userId="S::elisabeth.hansson@fyrbodal.se::fd0ea913-e740-4a75-ac3b-8a2e67022088" providerId="AD" clId="Web-{305D0E24-A360-823F-DCFE-A063B8CB3FAC}" dt="2025-01-24T13:12:34.327" v="1"/>
      <pc:docMkLst>
        <pc:docMk/>
      </pc:docMkLst>
      <pc:sldChg chg="modSp">
        <pc:chgData name="Elisabeth Hansson" userId="S::elisabeth.hansson@fyrbodal.se::fd0ea913-e740-4a75-ac3b-8a2e67022088" providerId="AD" clId="Web-{305D0E24-A360-823F-DCFE-A063B8CB3FAC}" dt="2025-01-24T13:12:34.327" v="1"/>
        <pc:sldMkLst>
          <pc:docMk/>
          <pc:sldMk cId="375107657" sldId="336"/>
        </pc:sldMkLst>
        <pc:graphicFrameChg chg="mod modGraphic">
          <ac:chgData name="Elisabeth Hansson" userId="S::elisabeth.hansson@fyrbodal.se::fd0ea913-e740-4a75-ac3b-8a2e67022088" providerId="AD" clId="Web-{305D0E24-A360-823F-DCFE-A063B8CB3FAC}" dt="2025-01-24T13:12:34.327" v="1"/>
          <ac:graphicFrameMkLst>
            <pc:docMk/>
            <pc:sldMk cId="375107657" sldId="336"/>
            <ac:graphicFrameMk id="5" creationId="{E9A88CBF-D75C-7334-4459-CBD664D61C64}"/>
          </ac:graphicFrameMkLst>
        </pc:graphicFrameChg>
      </pc:sldChg>
    </pc:docChg>
  </pc:docChgLst>
  <pc:docChgLst>
    <pc:chgData name="Michael Johansson" userId="S::michael.johansson@fyrbodal.se::941c179b-0c34-4b1a-a29c-fb37bef52a07" providerId="AD" clId="Web-{0978701A-C93D-2914-3A1F-A379AEF7288A}"/>
    <pc:docChg chg="modSld">
      <pc:chgData name="Michael Johansson" userId="S::michael.johansson@fyrbodal.se::941c179b-0c34-4b1a-a29c-fb37bef52a07" providerId="AD" clId="Web-{0978701A-C93D-2914-3A1F-A379AEF7288A}" dt="2025-02-12T08:39:17.794" v="47"/>
      <pc:docMkLst>
        <pc:docMk/>
      </pc:docMkLst>
      <pc:sldChg chg="modSp">
        <pc:chgData name="Michael Johansson" userId="S::michael.johansson@fyrbodal.se::941c179b-0c34-4b1a-a29c-fb37bef52a07" providerId="AD" clId="Web-{0978701A-C93D-2914-3A1F-A379AEF7288A}" dt="2025-02-12T08:37:37.498" v="21"/>
        <pc:sldMkLst>
          <pc:docMk/>
          <pc:sldMk cId="928941020" sldId="329"/>
        </pc:sldMkLst>
        <pc:graphicFrameChg chg="mod modGraphic">
          <ac:chgData name="Michael Johansson" userId="S::michael.johansson@fyrbodal.se::941c179b-0c34-4b1a-a29c-fb37bef52a07" providerId="AD" clId="Web-{0978701A-C93D-2914-3A1F-A379AEF7288A}" dt="2025-02-12T08:37:37.498" v="21"/>
          <ac:graphicFrameMkLst>
            <pc:docMk/>
            <pc:sldMk cId="928941020" sldId="329"/>
            <ac:graphicFrameMk id="5" creationId="{7DEF2E79-A30C-82A8-FF89-31060E145713}"/>
          </ac:graphicFrameMkLst>
        </pc:graphicFrameChg>
      </pc:sldChg>
      <pc:sldChg chg="modSp">
        <pc:chgData name="Michael Johansson" userId="S::michael.johansson@fyrbodal.se::941c179b-0c34-4b1a-a29c-fb37bef52a07" providerId="AD" clId="Web-{0978701A-C93D-2914-3A1F-A379AEF7288A}" dt="2025-02-12T08:39:17.794" v="47"/>
        <pc:sldMkLst>
          <pc:docMk/>
          <pc:sldMk cId="3599575843" sldId="330"/>
        </pc:sldMkLst>
        <pc:graphicFrameChg chg="mod modGraphic">
          <ac:chgData name="Michael Johansson" userId="S::michael.johansson@fyrbodal.se::941c179b-0c34-4b1a-a29c-fb37bef52a07" providerId="AD" clId="Web-{0978701A-C93D-2914-3A1F-A379AEF7288A}" dt="2025-02-12T08:39:17.794" v="47"/>
          <ac:graphicFrameMkLst>
            <pc:docMk/>
            <pc:sldMk cId="3599575843" sldId="330"/>
            <ac:graphicFrameMk id="5" creationId="{281BA3E3-B377-66AE-E8AF-272EB8219870}"/>
          </ac:graphicFrameMkLst>
        </pc:graphicFrameChg>
      </pc:sldChg>
    </pc:docChg>
  </pc:docChgLst>
  <pc:docChgLst>
    <pc:chgData name="Maria Wolff" userId="S::maria.wolff@fyrbodal.se::5d1f6173-376d-4066-b041-b1048ce37cd8" providerId="AD" clId="Web-{7E6EFD71-88FC-4225-B2AF-F083837A5ACD}"/>
    <pc:docChg chg="modSld">
      <pc:chgData name="Maria Wolff" userId="S::maria.wolff@fyrbodal.se::5d1f6173-376d-4066-b041-b1048ce37cd8" providerId="AD" clId="Web-{7E6EFD71-88FC-4225-B2AF-F083837A5ACD}" dt="2025-02-11T07:13:26.828" v="154"/>
      <pc:docMkLst>
        <pc:docMk/>
      </pc:docMkLst>
    </pc:docChg>
  </pc:docChgLst>
  <pc:docChgLst>
    <pc:chgData name="Andreas Borg" userId="S::andreas.borg@fyrbodal.se::988b6662-9c8f-47e3-9e11-1f34a744e6a5" providerId="AD" clId="Web-{1C221D9F-2C62-1A38-9FB6-900D5FDAC6CC}"/>
    <pc:docChg chg="delSld modSld">
      <pc:chgData name="Andreas Borg" userId="S::andreas.borg@fyrbodal.se::988b6662-9c8f-47e3-9e11-1f34a744e6a5" providerId="AD" clId="Web-{1C221D9F-2C62-1A38-9FB6-900D5FDAC6CC}" dt="2025-02-24T15:53:08.036" v="23"/>
      <pc:docMkLst>
        <pc:docMk/>
      </pc:docMkLst>
      <pc:sldChg chg="del">
        <pc:chgData name="Andreas Borg" userId="S::andreas.borg@fyrbodal.se::988b6662-9c8f-47e3-9e11-1f34a744e6a5" providerId="AD" clId="Web-{1C221D9F-2C62-1A38-9FB6-900D5FDAC6CC}" dt="2025-02-24T15:53:08.036" v="23"/>
        <pc:sldMkLst>
          <pc:docMk/>
          <pc:sldMk cId="1740177333" sldId="338"/>
        </pc:sldMkLst>
      </pc:sldChg>
      <pc:sldChg chg="modSp">
        <pc:chgData name="Andreas Borg" userId="S::andreas.borg@fyrbodal.se::988b6662-9c8f-47e3-9e11-1f34a744e6a5" providerId="AD" clId="Web-{1C221D9F-2C62-1A38-9FB6-900D5FDAC6CC}" dt="2025-02-24T15:43:57.850" v="22" actId="20577"/>
        <pc:sldMkLst>
          <pc:docMk/>
          <pc:sldMk cId="3853862668" sldId="339"/>
        </pc:sldMkLst>
        <pc:spChg chg="mod">
          <ac:chgData name="Andreas Borg" userId="S::andreas.borg@fyrbodal.se::988b6662-9c8f-47e3-9e11-1f34a744e6a5" providerId="AD" clId="Web-{1C221D9F-2C62-1A38-9FB6-900D5FDAC6CC}" dt="2025-02-24T15:43:57.850" v="22" actId="20577"/>
          <ac:spMkLst>
            <pc:docMk/>
            <pc:sldMk cId="3853862668" sldId="339"/>
            <ac:spMk id="2" creationId="{4A5CBE56-C129-D2B3-D013-BFFDC90C0BBE}"/>
          </ac:spMkLst>
        </pc:spChg>
        <pc:graphicFrameChg chg="mod modGraphic">
          <ac:chgData name="Andreas Borg" userId="S::andreas.borg@fyrbodal.se::988b6662-9c8f-47e3-9e11-1f34a744e6a5" providerId="AD" clId="Web-{1C221D9F-2C62-1A38-9FB6-900D5FDAC6CC}" dt="2025-02-24T15:43:34.084" v="19"/>
          <ac:graphicFrameMkLst>
            <pc:docMk/>
            <pc:sldMk cId="3853862668" sldId="339"/>
            <ac:graphicFrameMk id="5" creationId="{A6DD9201-7055-6270-F038-D6AA53FDF1FF}"/>
          </ac:graphicFrameMkLst>
        </pc:graphicFrameChg>
      </pc:sldChg>
    </pc:docChg>
  </pc:docChgLst>
  <pc:docChgLst>
    <pc:chgData name="Karin Engström" userId="S::karin.engstrom@fyrbodal.se::55199085-af38-443e-bb72-7c4e789dc733" providerId="AD" clId="Web-{B21EDB0C-254D-4EA9-A56C-C2EB12AEF59B}"/>
    <pc:docChg chg="modSld">
      <pc:chgData name="Karin Engström" userId="S::karin.engstrom@fyrbodal.se::55199085-af38-443e-bb72-7c4e789dc733" providerId="AD" clId="Web-{B21EDB0C-254D-4EA9-A56C-C2EB12AEF59B}" dt="2025-01-27T14:32:18.510" v="435"/>
      <pc:docMkLst>
        <pc:docMk/>
      </pc:docMkLst>
      <pc:sldChg chg="modSp">
        <pc:chgData name="Karin Engström" userId="S::karin.engstrom@fyrbodal.se::55199085-af38-443e-bb72-7c4e789dc733" providerId="AD" clId="Web-{B21EDB0C-254D-4EA9-A56C-C2EB12AEF59B}" dt="2025-01-27T14:32:18.510" v="435"/>
        <pc:sldMkLst>
          <pc:docMk/>
          <pc:sldMk cId="1260658166" sldId="334"/>
        </pc:sldMkLst>
        <pc:graphicFrameChg chg="mod modGraphic">
          <ac:chgData name="Karin Engström" userId="S::karin.engstrom@fyrbodal.se::55199085-af38-443e-bb72-7c4e789dc733" providerId="AD" clId="Web-{B21EDB0C-254D-4EA9-A56C-C2EB12AEF59B}" dt="2025-01-27T14:32:18.510" v="435"/>
          <ac:graphicFrameMkLst>
            <pc:docMk/>
            <pc:sldMk cId="1260658166" sldId="334"/>
            <ac:graphicFrameMk id="5" creationId="{2D9BBBB1-9943-429B-0362-261FD9A07E65}"/>
          </ac:graphicFrameMkLst>
        </pc:graphicFrameChg>
      </pc:sldChg>
    </pc:docChg>
  </pc:docChgLst>
  <pc:docChgLst>
    <pc:chgData name="Anna Lärk Ståhlberg" userId="S::anna.lark.stahlberg@fyrbodal.se::727c9d22-1a5a-406d-9c50-b73aff61eb2e" providerId="AD" clId="Web-{B83CE39C-59A9-4EBC-9991-9D4939E93884}"/>
    <pc:docChg chg="addSld delSld modSld">
      <pc:chgData name="Anna Lärk Ståhlberg" userId="S::anna.lark.stahlberg@fyrbodal.se::727c9d22-1a5a-406d-9c50-b73aff61eb2e" providerId="AD" clId="Web-{B83CE39C-59A9-4EBC-9991-9D4939E93884}" dt="2025-02-18T16:04:27.285" v="98"/>
      <pc:docMkLst>
        <pc:docMk/>
      </pc:docMkLst>
      <pc:sldChg chg="new del">
        <pc:chgData name="Anna Lärk Ståhlberg" userId="S::anna.lark.stahlberg@fyrbodal.se::727c9d22-1a5a-406d-9c50-b73aff61eb2e" providerId="AD" clId="Web-{B83CE39C-59A9-4EBC-9991-9D4939E93884}" dt="2025-02-18T15:52:57.003" v="8"/>
        <pc:sldMkLst>
          <pc:docMk/>
          <pc:sldMk cId="1563044698" sldId="341"/>
        </pc:sldMkLst>
      </pc:sldChg>
      <pc:sldChg chg="modSp new del">
        <pc:chgData name="Anna Lärk Ståhlberg" userId="S::anna.lark.stahlberg@fyrbodal.se::727c9d22-1a5a-406d-9c50-b73aff61eb2e" providerId="AD" clId="Web-{B83CE39C-59A9-4EBC-9991-9D4939E93884}" dt="2025-02-18T16:04:27.285" v="98"/>
        <pc:sldMkLst>
          <pc:docMk/>
          <pc:sldMk cId="2000292725" sldId="342"/>
        </pc:sldMkLst>
      </pc:sldChg>
      <pc:sldChg chg="new del">
        <pc:chgData name="Anna Lärk Ståhlberg" userId="S::anna.lark.stahlberg@fyrbodal.se::727c9d22-1a5a-406d-9c50-b73aff61eb2e" providerId="AD" clId="Web-{B83CE39C-59A9-4EBC-9991-9D4939E93884}" dt="2025-02-18T15:53:50.659" v="11"/>
        <pc:sldMkLst>
          <pc:docMk/>
          <pc:sldMk cId="2479986665" sldId="343"/>
        </pc:sldMkLst>
      </pc:sldChg>
      <pc:sldChg chg="addSp delSp modSp new">
        <pc:chgData name="Anna Lärk Ståhlberg" userId="S::anna.lark.stahlberg@fyrbodal.se::727c9d22-1a5a-406d-9c50-b73aff61eb2e" providerId="AD" clId="Web-{B83CE39C-59A9-4EBC-9991-9D4939E93884}" dt="2025-02-18T16:04:21.238" v="97" actId="20577"/>
        <pc:sldMkLst>
          <pc:docMk/>
          <pc:sldMk cId="1040570690" sldId="344"/>
        </pc:sldMkLst>
        <pc:spChg chg="add mod">
          <ac:chgData name="Anna Lärk Ståhlberg" userId="S::anna.lark.stahlberg@fyrbodal.se::727c9d22-1a5a-406d-9c50-b73aff61eb2e" providerId="AD" clId="Web-{B83CE39C-59A9-4EBC-9991-9D4939E93884}" dt="2025-02-18T16:04:21.238" v="97" actId="20577"/>
          <ac:spMkLst>
            <pc:docMk/>
            <pc:sldMk cId="1040570690" sldId="344"/>
            <ac:spMk id="6" creationId="{FE254AA9-8E12-A1E8-7FB9-86CD94B2EE7B}"/>
          </ac:spMkLst>
        </pc:spChg>
        <pc:spChg chg="add mod">
          <ac:chgData name="Anna Lärk Ståhlberg" userId="S::anna.lark.stahlberg@fyrbodal.se::727c9d22-1a5a-406d-9c50-b73aff61eb2e" providerId="AD" clId="Web-{B83CE39C-59A9-4EBC-9991-9D4939E93884}" dt="2025-02-18T15:58:54.910" v="88" actId="20577"/>
          <ac:spMkLst>
            <pc:docMk/>
            <pc:sldMk cId="1040570690" sldId="344"/>
            <ac:spMk id="8" creationId="{3F798AB7-CCBB-3F26-9912-96496E8BB5A0}"/>
          </ac:spMkLst>
        </pc:spChg>
      </pc:sldChg>
    </pc:docChg>
  </pc:docChgLst>
  <pc:docChgLst>
    <pc:chgData name="Michael Johansson" userId="S::michael.johansson@fyrbodal.se::941c179b-0c34-4b1a-a29c-fb37bef52a07" providerId="AD" clId="Web-{27556F69-DB03-4B2F-8FCF-44974449BB9D}"/>
    <pc:docChg chg="modSld">
      <pc:chgData name="Michael Johansson" userId="S::michael.johansson@fyrbodal.se::941c179b-0c34-4b1a-a29c-fb37bef52a07" providerId="AD" clId="Web-{27556F69-DB03-4B2F-8FCF-44974449BB9D}" dt="2025-02-11T08:38:33.314" v="21"/>
      <pc:docMkLst>
        <pc:docMk/>
      </pc:docMkLst>
      <pc:sldChg chg="modSp">
        <pc:chgData name="Michael Johansson" userId="S::michael.johansson@fyrbodal.se::941c179b-0c34-4b1a-a29c-fb37bef52a07" providerId="AD" clId="Web-{27556F69-DB03-4B2F-8FCF-44974449BB9D}" dt="2025-02-11T08:38:33.314" v="21"/>
        <pc:sldMkLst>
          <pc:docMk/>
          <pc:sldMk cId="928941020" sldId="329"/>
        </pc:sldMkLst>
        <pc:graphicFrameChg chg="mod modGraphic">
          <ac:chgData name="Michael Johansson" userId="S::michael.johansson@fyrbodal.se::941c179b-0c34-4b1a-a29c-fb37bef52a07" providerId="AD" clId="Web-{27556F69-DB03-4B2F-8FCF-44974449BB9D}" dt="2025-02-11T08:38:33.314" v="21"/>
          <ac:graphicFrameMkLst>
            <pc:docMk/>
            <pc:sldMk cId="928941020" sldId="329"/>
            <ac:graphicFrameMk id="5" creationId="{7DEF2E79-A30C-82A8-FF89-31060E145713}"/>
          </ac:graphicFrameMkLst>
        </pc:graphicFrameChg>
      </pc:sldChg>
    </pc:docChg>
  </pc:docChgLst>
  <pc:docChgLst>
    <pc:chgData name="Cecilia Sandberg" userId="S::cecilia.sandberg@fyrbodal.se::3235ac7e-39f8-46fc-96bb-36078cfe558b" providerId="AD" clId="Web-{E36CA048-F7CF-4C8C-8266-49DF068229D7}"/>
    <pc:docChg chg="modSld">
      <pc:chgData name="Cecilia Sandberg" userId="S::cecilia.sandberg@fyrbodal.se::3235ac7e-39f8-46fc-96bb-36078cfe558b" providerId="AD" clId="Web-{E36CA048-F7CF-4C8C-8266-49DF068229D7}" dt="2025-01-09T16:46:06.064" v="1457"/>
      <pc:docMkLst>
        <pc:docMk/>
      </pc:docMkLst>
    </pc:docChg>
  </pc:docChgLst>
  <pc:docChgLst>
    <pc:chgData name="Linnea Lindgren" userId="S::linnea.lindgren@fyrbodal.se::af854422-b5d8-43b0-a3a6-ae54ac974cd5" providerId="AD" clId="Web-{C8682BDD-4DC0-455D-B81A-E7AAAC820AC9}"/>
    <pc:docChg chg="modSld">
      <pc:chgData name="Linnea Lindgren" userId="S::linnea.lindgren@fyrbodal.se::af854422-b5d8-43b0-a3a6-ae54ac974cd5" providerId="AD" clId="Web-{C8682BDD-4DC0-455D-B81A-E7AAAC820AC9}" dt="2025-02-11T07:58:08.798" v="653"/>
      <pc:docMkLst>
        <pc:docMk/>
      </pc:docMkLst>
    </pc:docChg>
  </pc:docChgLst>
  <pc:docChgLst>
    <pc:chgData name="Karin Engström" userId="55199085-af38-443e-bb72-7c4e789dc733" providerId="ADAL" clId="{C4B8E41C-4B21-4546-9938-637692ADBEC2}"/>
    <pc:docChg chg="custSel modSld">
      <pc:chgData name="Karin Engström" userId="55199085-af38-443e-bb72-7c4e789dc733" providerId="ADAL" clId="{C4B8E41C-4B21-4546-9938-637692ADBEC2}" dt="2025-01-13T12:54:05.084" v="214" actId="20577"/>
      <pc:docMkLst>
        <pc:docMk/>
      </pc:docMkLst>
      <pc:sldChg chg="modSp mod">
        <pc:chgData name="Karin Engström" userId="55199085-af38-443e-bb72-7c4e789dc733" providerId="ADAL" clId="{C4B8E41C-4B21-4546-9938-637692ADBEC2}" dt="2025-01-13T12:54:05.084" v="214" actId="20577"/>
        <pc:sldMkLst>
          <pc:docMk/>
          <pc:sldMk cId="1260658166" sldId="334"/>
        </pc:sldMkLst>
        <pc:graphicFrameChg chg="mod modGraphic">
          <ac:chgData name="Karin Engström" userId="55199085-af38-443e-bb72-7c4e789dc733" providerId="ADAL" clId="{C4B8E41C-4B21-4546-9938-637692ADBEC2}" dt="2025-01-13T12:54:05.084" v="214" actId="20577"/>
          <ac:graphicFrameMkLst>
            <pc:docMk/>
            <pc:sldMk cId="1260658166" sldId="334"/>
            <ac:graphicFrameMk id="5" creationId="{2D9BBBB1-9943-429B-0362-261FD9A07E65}"/>
          </ac:graphicFrameMkLst>
        </pc:graphicFrameChg>
      </pc:sldChg>
    </pc:docChg>
  </pc:docChgLst>
  <pc:docChgLst>
    <pc:chgData name="Michael Johansson" userId="S::michael.johansson@fyrbodal.se::941c179b-0c34-4b1a-a29c-fb37bef52a07" providerId="AD" clId="Web-{7A077B2B-3691-495B-B849-A18635189EB0}"/>
    <pc:docChg chg="modSld">
      <pc:chgData name="Michael Johansson" userId="S::michael.johansson@fyrbodal.se::941c179b-0c34-4b1a-a29c-fb37bef52a07" providerId="AD" clId="Web-{7A077B2B-3691-495B-B849-A18635189EB0}" dt="2025-02-14T08:29:51.867" v="2329"/>
      <pc:docMkLst>
        <pc:docMk/>
      </pc:docMkLst>
      <pc:sldChg chg="modSp">
        <pc:chgData name="Michael Johansson" userId="S::michael.johansson@fyrbodal.se::941c179b-0c34-4b1a-a29c-fb37bef52a07" providerId="AD" clId="Web-{7A077B2B-3691-495B-B849-A18635189EB0}" dt="2025-02-14T08:12:02.448" v="467"/>
        <pc:sldMkLst>
          <pc:docMk/>
          <pc:sldMk cId="928941020" sldId="329"/>
        </pc:sldMkLst>
        <pc:graphicFrameChg chg="mod modGraphic">
          <ac:chgData name="Michael Johansson" userId="S::michael.johansson@fyrbodal.se::941c179b-0c34-4b1a-a29c-fb37bef52a07" providerId="AD" clId="Web-{7A077B2B-3691-495B-B849-A18635189EB0}" dt="2025-02-14T08:12:02.448" v="467"/>
          <ac:graphicFrameMkLst>
            <pc:docMk/>
            <pc:sldMk cId="928941020" sldId="329"/>
            <ac:graphicFrameMk id="5" creationId="{7DEF2E79-A30C-82A8-FF89-31060E145713}"/>
          </ac:graphicFrameMkLst>
        </pc:graphicFrameChg>
      </pc:sldChg>
      <pc:sldChg chg="modSp">
        <pc:chgData name="Michael Johansson" userId="S::michael.johansson@fyrbodal.se::941c179b-0c34-4b1a-a29c-fb37bef52a07" providerId="AD" clId="Web-{7A077B2B-3691-495B-B849-A18635189EB0}" dt="2025-02-14T08:29:51.867" v="2329"/>
        <pc:sldMkLst>
          <pc:docMk/>
          <pc:sldMk cId="3599575843" sldId="330"/>
        </pc:sldMkLst>
        <pc:graphicFrameChg chg="mod modGraphic">
          <ac:chgData name="Michael Johansson" userId="S::michael.johansson@fyrbodal.se::941c179b-0c34-4b1a-a29c-fb37bef52a07" providerId="AD" clId="Web-{7A077B2B-3691-495B-B849-A18635189EB0}" dt="2025-02-14T08:29:51.867" v="2329"/>
          <ac:graphicFrameMkLst>
            <pc:docMk/>
            <pc:sldMk cId="3599575843" sldId="330"/>
            <ac:graphicFrameMk id="5" creationId="{281BA3E3-B377-66AE-E8AF-272EB8219870}"/>
          </ac:graphicFrameMkLst>
        </pc:graphicFrameChg>
      </pc:sldChg>
      <pc:sldChg chg="modSp">
        <pc:chgData name="Michael Johansson" userId="S::michael.johansson@fyrbodal.se::941c179b-0c34-4b1a-a29c-fb37bef52a07" providerId="AD" clId="Web-{7A077B2B-3691-495B-B849-A18635189EB0}" dt="2025-02-14T08:20:16.666" v="1441"/>
        <pc:sldMkLst>
          <pc:docMk/>
          <pc:sldMk cId="1952455609" sldId="331"/>
        </pc:sldMkLst>
        <pc:graphicFrameChg chg="mod modGraphic">
          <ac:chgData name="Michael Johansson" userId="S::michael.johansson@fyrbodal.se::941c179b-0c34-4b1a-a29c-fb37bef52a07" providerId="AD" clId="Web-{7A077B2B-3691-495B-B849-A18635189EB0}" dt="2025-02-14T08:20:16.666" v="1441"/>
          <ac:graphicFrameMkLst>
            <pc:docMk/>
            <pc:sldMk cId="1952455609" sldId="331"/>
            <ac:graphicFrameMk id="5" creationId="{C3187FA8-0F08-0FF4-1B9D-EBE84E79F2EF}"/>
          </ac:graphicFrameMkLst>
        </pc:graphicFrameChg>
      </pc:sldChg>
    </pc:docChg>
  </pc:docChgLst>
  <pc:docChgLst>
    <pc:chgData name="Andreas Borg" userId="S::andreas.borg@fyrbodal.se::988b6662-9c8f-47e3-9e11-1f34a744e6a5" providerId="AD" clId="Web-{A6589089-A8A9-D137-38EE-7042FA42D29F}"/>
    <pc:docChg chg="modSld">
      <pc:chgData name="Andreas Borg" userId="S::andreas.borg@fyrbodal.se::988b6662-9c8f-47e3-9e11-1f34a744e6a5" providerId="AD" clId="Web-{A6589089-A8A9-D137-38EE-7042FA42D29F}" dt="2025-02-27T09:39:08.864" v="11"/>
      <pc:docMkLst>
        <pc:docMk/>
      </pc:docMkLst>
      <pc:sldChg chg="modSp">
        <pc:chgData name="Andreas Borg" userId="S::andreas.borg@fyrbodal.se::988b6662-9c8f-47e3-9e11-1f34a744e6a5" providerId="AD" clId="Web-{A6589089-A8A9-D137-38EE-7042FA42D29F}" dt="2025-02-27T09:34:13.753" v="3"/>
        <pc:sldMkLst>
          <pc:docMk/>
          <pc:sldMk cId="928941020" sldId="329"/>
        </pc:sldMkLst>
        <pc:graphicFrameChg chg="mod modGraphic">
          <ac:chgData name="Andreas Borg" userId="S::andreas.borg@fyrbodal.se::988b6662-9c8f-47e3-9e11-1f34a744e6a5" providerId="AD" clId="Web-{A6589089-A8A9-D137-38EE-7042FA42D29F}" dt="2025-02-27T09:34:13.753" v="3"/>
          <ac:graphicFrameMkLst>
            <pc:docMk/>
            <pc:sldMk cId="928941020" sldId="329"/>
            <ac:graphicFrameMk id="5" creationId="{7DEF2E79-A30C-82A8-FF89-31060E145713}"/>
          </ac:graphicFrameMkLst>
        </pc:graphicFrameChg>
      </pc:sldChg>
      <pc:sldChg chg="modSp">
        <pc:chgData name="Andreas Borg" userId="S::andreas.borg@fyrbodal.se::988b6662-9c8f-47e3-9e11-1f34a744e6a5" providerId="AD" clId="Web-{A6589089-A8A9-D137-38EE-7042FA42D29F}" dt="2025-02-27T09:36:58.863" v="9"/>
        <pc:sldMkLst>
          <pc:docMk/>
          <pc:sldMk cId="375107657" sldId="336"/>
        </pc:sldMkLst>
        <pc:graphicFrameChg chg="mod modGraphic">
          <ac:chgData name="Andreas Borg" userId="S::andreas.borg@fyrbodal.se::988b6662-9c8f-47e3-9e11-1f34a744e6a5" providerId="AD" clId="Web-{A6589089-A8A9-D137-38EE-7042FA42D29F}" dt="2025-02-27T09:36:58.863" v="9"/>
          <ac:graphicFrameMkLst>
            <pc:docMk/>
            <pc:sldMk cId="375107657" sldId="336"/>
            <ac:graphicFrameMk id="5" creationId="{E9A88CBF-D75C-7334-4459-CBD664D61C64}"/>
          </ac:graphicFrameMkLst>
        </pc:graphicFrameChg>
      </pc:sldChg>
      <pc:sldChg chg="modSp">
        <pc:chgData name="Andreas Borg" userId="S::andreas.borg@fyrbodal.se::988b6662-9c8f-47e3-9e11-1f34a744e6a5" providerId="AD" clId="Web-{A6589089-A8A9-D137-38EE-7042FA42D29F}" dt="2025-02-27T09:39:08.864" v="11"/>
        <pc:sldMkLst>
          <pc:docMk/>
          <pc:sldMk cId="1493628640" sldId="340"/>
        </pc:sldMkLst>
        <pc:graphicFrameChg chg="mod modGraphic">
          <ac:chgData name="Andreas Borg" userId="S::andreas.borg@fyrbodal.se::988b6662-9c8f-47e3-9e11-1f34a744e6a5" providerId="AD" clId="Web-{A6589089-A8A9-D137-38EE-7042FA42D29F}" dt="2025-02-27T09:39:08.864" v="11"/>
          <ac:graphicFrameMkLst>
            <pc:docMk/>
            <pc:sldMk cId="1493628640" sldId="340"/>
            <ac:graphicFrameMk id="5" creationId="{04DBC473-74E5-F20C-6F4C-1B0B9CE38FFA}"/>
          </ac:graphicFrameMkLst>
        </pc:graphicFrameChg>
      </pc:sldChg>
    </pc:docChg>
  </pc:docChgLst>
  <pc:docChgLst>
    <pc:chgData name="Linnea Lindgren" userId="S::linnea.lindgren@fyrbodal.se::af854422-b5d8-43b0-a3a6-ae54ac974cd5" providerId="AD" clId="Web-{9CEDEB5E-2210-49FA-BF45-A8629B1B9DCE}"/>
    <pc:docChg chg="modSld">
      <pc:chgData name="Linnea Lindgren" userId="S::linnea.lindgren@fyrbodal.se::af854422-b5d8-43b0-a3a6-ae54ac974cd5" providerId="AD" clId="Web-{9CEDEB5E-2210-49FA-BF45-A8629B1B9DCE}" dt="2025-01-10T16:36:27.960" v="1143"/>
      <pc:docMkLst>
        <pc:docMk/>
      </pc:docMkLst>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797751D-E402-AB4F-B03F-C1F5777F73CF}" type="datetimeFigureOut">
              <a:rPr lang="en-US" smtClean="0"/>
              <a:t>4/28/2025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723A583-F6AA-D64F-B008-BCA972160470}" type="slidenum">
              <a:rPr lang="en-US" smtClean="0"/>
              <a:t>‹#›</a:t>
            </a:fld>
            <a:endParaRPr lang="en-US"/>
          </a:p>
        </p:txBody>
      </p:sp>
    </p:spTree>
    <p:extLst>
      <p:ext uri="{BB962C8B-B14F-4D97-AF65-F5344CB8AC3E}">
        <p14:creationId xmlns:p14="http://schemas.microsoft.com/office/powerpoint/2010/main" val="810910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411DFAD-9D9F-A825-4C21-5AA8120E3392}"/>
              </a:ext>
            </a:extLst>
          </p:cNvPr>
          <p:cNvSpPr>
            <a:spLocks noGrp="1"/>
          </p:cNvSpPr>
          <p:nvPr>
            <p:ph type="ctrTitle" hasCustomPrompt="1"/>
          </p:nvPr>
        </p:nvSpPr>
        <p:spPr>
          <a:xfrm>
            <a:off x="3048000" y="2916936"/>
            <a:ext cx="9144000" cy="1718690"/>
          </a:xfrm>
          <a:prstGeom prst="rect">
            <a:avLst/>
          </a:prstGeom>
        </p:spPr>
        <p:txBody>
          <a:bodyPr anchor="t" anchorCtr="0"/>
          <a:lstStyle>
            <a:lvl1pPr algn="ctr">
              <a:defRPr sz="5400" b="1">
                <a:latin typeface="Arial" panose="020B0604020202020204" pitchFamily="34" charset="0"/>
                <a:cs typeface="Arial" panose="020B0604020202020204" pitchFamily="34" charset="0"/>
              </a:defRPr>
            </a:lvl1pPr>
          </a:lstStyle>
          <a:p>
            <a:r>
              <a:rPr lang="sv-SE"/>
              <a:t>Klicka här för att ändra </a:t>
            </a:r>
            <a:br>
              <a:rPr lang="sv-SE"/>
            </a:br>
            <a:r>
              <a:rPr lang="sv-SE"/>
              <a:t>mall för rubrikformat</a:t>
            </a:r>
          </a:p>
        </p:txBody>
      </p:sp>
      <p:sp>
        <p:nvSpPr>
          <p:cNvPr id="3" name="Underrubrik 2">
            <a:extLst>
              <a:ext uri="{FF2B5EF4-FFF2-40B4-BE49-F238E27FC236}">
                <a16:creationId xmlns:a16="http://schemas.microsoft.com/office/drawing/2014/main" id="{0E6CE617-39EF-4AF5-F38A-66930D520FC7}"/>
              </a:ext>
            </a:extLst>
          </p:cNvPr>
          <p:cNvSpPr>
            <a:spLocks noGrp="1"/>
          </p:cNvSpPr>
          <p:nvPr>
            <p:ph type="subTitle" idx="1" hasCustomPrompt="1"/>
          </p:nvPr>
        </p:nvSpPr>
        <p:spPr>
          <a:xfrm>
            <a:off x="2813304" y="4668107"/>
            <a:ext cx="9144000" cy="543973"/>
          </a:xfrm>
          <a:prstGeom prst="rect">
            <a:avLst/>
          </a:prstGeo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Fyrbodals kommunalförbund</a:t>
            </a:r>
          </a:p>
        </p:txBody>
      </p:sp>
      <p:sp>
        <p:nvSpPr>
          <p:cNvPr id="4" name="Platshållare för datum 3">
            <a:extLst>
              <a:ext uri="{FF2B5EF4-FFF2-40B4-BE49-F238E27FC236}">
                <a16:creationId xmlns:a16="http://schemas.microsoft.com/office/drawing/2014/main" id="{C6B3623D-8768-9E8E-3CE2-915299A47248}"/>
              </a:ext>
            </a:extLst>
          </p:cNvPr>
          <p:cNvSpPr>
            <a:spLocks noGrp="1"/>
          </p:cNvSpPr>
          <p:nvPr>
            <p:ph type="dt" sz="half" idx="10"/>
          </p:nvPr>
        </p:nvSpPr>
        <p:spPr/>
        <p:txBody>
          <a:bodyPr/>
          <a:lstStyle/>
          <a:p>
            <a:fld id="{45C28F8E-30A7-47CF-9152-C709907F423D}" type="datetimeFigureOut">
              <a:rPr lang="sv-SE" smtClean="0"/>
              <a:t>2025-04-28</a:t>
            </a:fld>
            <a:endParaRPr lang="sv-SE"/>
          </a:p>
        </p:txBody>
      </p:sp>
      <p:sp>
        <p:nvSpPr>
          <p:cNvPr id="5" name="Platshållare för sidfot 4">
            <a:extLst>
              <a:ext uri="{FF2B5EF4-FFF2-40B4-BE49-F238E27FC236}">
                <a16:creationId xmlns:a16="http://schemas.microsoft.com/office/drawing/2014/main" id="{553F8136-A218-7891-9E01-5E091A0DED5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F98F157B-70F2-D845-7AAA-CBC2625FDBA6}"/>
              </a:ext>
            </a:extLst>
          </p:cNvPr>
          <p:cNvSpPr>
            <a:spLocks noGrp="1"/>
          </p:cNvSpPr>
          <p:nvPr>
            <p:ph type="sldNum" sz="quarter" idx="12"/>
          </p:nvPr>
        </p:nvSpPr>
        <p:spPr/>
        <p:txBody>
          <a:bodyPr/>
          <a:lstStyle/>
          <a:p>
            <a:fld id="{92B3BCE3-2496-45C2-82F1-BDA297F4C25D}" type="slidenum">
              <a:rPr lang="sv-SE" smtClean="0"/>
              <a:t>‹#›</a:t>
            </a:fld>
            <a:endParaRPr lang="sv-SE"/>
          </a:p>
        </p:txBody>
      </p:sp>
      <p:pic>
        <p:nvPicPr>
          <p:cNvPr id="12" name="Bildobjekt 11">
            <a:extLst>
              <a:ext uri="{FF2B5EF4-FFF2-40B4-BE49-F238E27FC236}">
                <a16:creationId xmlns:a16="http://schemas.microsoft.com/office/drawing/2014/main" id="{640C1A58-1319-D8ED-B304-89AC40D2CF7E}"/>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0" y="0"/>
            <a:ext cx="5998936" cy="6858000"/>
          </a:xfrm>
          <a:prstGeom prst="rect">
            <a:avLst/>
          </a:prstGeom>
        </p:spPr>
      </p:pic>
    </p:spTree>
    <p:extLst>
      <p:ext uri="{BB962C8B-B14F-4D97-AF65-F5344CB8AC3E}">
        <p14:creationId xmlns:p14="http://schemas.microsoft.com/office/powerpoint/2010/main" val="390149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ullskärmsbild med rubrik (vit)">
    <p:bg>
      <p:bgPr>
        <a:solidFill>
          <a:schemeClr val="bg1"/>
        </a:solidFill>
        <a:effectLst/>
      </p:bgPr>
    </p:bg>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1" y="0"/>
            <a:ext cx="12192000" cy="6858000"/>
          </a:xfrm>
        </p:spPr>
        <p:txBody>
          <a:bodyPr/>
          <a:lstStyle/>
          <a:p>
            <a:endParaRPr lang="en-US"/>
          </a:p>
        </p:txBody>
      </p:sp>
      <p:sp>
        <p:nvSpPr>
          <p:cNvPr id="9" name="Title 8"/>
          <p:cNvSpPr>
            <a:spLocks noGrp="1"/>
          </p:cNvSpPr>
          <p:nvPr>
            <p:ph type="title"/>
          </p:nvPr>
        </p:nvSpPr>
        <p:spPr>
          <a:xfrm>
            <a:off x="593400" y="854725"/>
            <a:ext cx="11033548" cy="5025570"/>
          </a:xfrm>
        </p:spPr>
        <p:txBody>
          <a:bodyPr anchor="ctr">
            <a:normAutofit/>
          </a:bodyPr>
          <a:lstStyle>
            <a:lvl1pPr algn="ctr">
              <a:defRPr sz="5700" b="1" i="0">
                <a:solidFill>
                  <a:schemeClr val="bg1"/>
                </a:solidFill>
                <a:latin typeface="Helvetica" charset="0"/>
                <a:ea typeface="Helvetica" charset="0"/>
                <a:cs typeface="Helvetica" charset="0"/>
              </a:defRPr>
            </a:lvl1pPr>
          </a:lstStyle>
          <a:p>
            <a:r>
              <a:rPr lang="en-US"/>
              <a:t>Click to edit Master title style</a:t>
            </a:r>
          </a:p>
        </p:txBody>
      </p:sp>
      <p:sp>
        <p:nvSpPr>
          <p:cNvPr id="12" name="Date Placeholder 11"/>
          <p:cNvSpPr>
            <a:spLocks noGrp="1"/>
          </p:cNvSpPr>
          <p:nvPr>
            <p:ph type="dt" sz="half" idx="11"/>
          </p:nvPr>
        </p:nvSpPr>
        <p:spPr/>
        <p:txBody>
          <a:bodyPr/>
          <a:lstStyle/>
          <a:p>
            <a:fld id="{98B1718C-8191-4F49-92DB-4C26A9794289}" type="datetime1">
              <a:rPr lang="en-US" smtClean="0"/>
              <a:t>4/28/2025</a:t>
            </a:fld>
            <a:endParaRPr lang="en-US"/>
          </a:p>
        </p:txBody>
      </p:sp>
      <p:sp>
        <p:nvSpPr>
          <p:cNvPr id="13" name="Footer Placeholder 12"/>
          <p:cNvSpPr>
            <a:spLocks noGrp="1"/>
          </p:cNvSpPr>
          <p:nvPr>
            <p:ph type="ftr" sz="quarter" idx="12"/>
          </p:nvPr>
        </p:nvSpPr>
        <p:spPr/>
        <p:txBody>
          <a:bodyPr/>
          <a:lstStyle/>
          <a:p>
            <a:endParaRPr lang="en-US"/>
          </a:p>
        </p:txBody>
      </p:sp>
      <p:sp>
        <p:nvSpPr>
          <p:cNvPr id="14" name="Slide Number Placeholder 13"/>
          <p:cNvSpPr>
            <a:spLocks noGrp="1"/>
          </p:cNvSpPr>
          <p:nvPr>
            <p:ph type="sldNum" sz="quarter" idx="13"/>
          </p:nvPr>
        </p:nvSpPr>
        <p:spPr>
          <a:xfrm>
            <a:off x="10850400" y="6298750"/>
            <a:ext cx="1075160" cy="365125"/>
          </a:xfrm>
          <a:blipFill>
            <a:blip r:embed="rId2" cstate="screen">
              <a:extLst>
                <a:ext uri="{28A0092B-C50C-407E-A947-70E740481C1C}">
                  <a14:useLocalDpi xmlns:a14="http://schemas.microsoft.com/office/drawing/2010/main" val="0"/>
                </a:ext>
              </a:extLst>
            </a:blip>
            <a:stretch>
              <a:fillRect/>
            </a:stretch>
          </a:blipFill>
        </p:spPr>
        <p:txBody>
          <a:bodyPr/>
          <a:lstStyle>
            <a:lvl1pPr>
              <a:defRPr sz="100">
                <a:solidFill>
                  <a:schemeClr val="bg1"/>
                </a:solidFill>
                <a:latin typeface="Helvetica" charset="0"/>
                <a:ea typeface="Helvetica" charset="0"/>
                <a:cs typeface="Helvetica" charset="0"/>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ullskärmsbild med rubrik och innehåll (vit text)">
    <p:bg>
      <p:bgPr>
        <a:solidFill>
          <a:schemeClr val="bg1"/>
        </a:solidFill>
        <a:effectLst/>
      </p:bgPr>
    </p:bg>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1" y="0"/>
            <a:ext cx="12192000" cy="6858000"/>
          </a:xfrm>
        </p:spPr>
        <p:txBody>
          <a:bodyPr/>
          <a:lstStyle/>
          <a:p>
            <a:endParaRPr lang="en-US"/>
          </a:p>
        </p:txBody>
      </p:sp>
      <p:sp>
        <p:nvSpPr>
          <p:cNvPr id="9" name="Title 8"/>
          <p:cNvSpPr>
            <a:spLocks noGrp="1"/>
          </p:cNvSpPr>
          <p:nvPr>
            <p:ph type="title"/>
          </p:nvPr>
        </p:nvSpPr>
        <p:spPr>
          <a:xfrm>
            <a:off x="755181" y="854725"/>
            <a:ext cx="4121620" cy="1241361"/>
          </a:xfrm>
        </p:spPr>
        <p:txBody>
          <a:bodyPr anchor="t">
            <a:normAutofit/>
          </a:bodyPr>
          <a:lstStyle>
            <a:lvl1pPr>
              <a:defRPr sz="4000" b="1" i="0">
                <a:solidFill>
                  <a:schemeClr val="bg1"/>
                </a:solidFill>
                <a:latin typeface="Helvetica" charset="0"/>
                <a:ea typeface="Helvetica" charset="0"/>
                <a:cs typeface="Helvetica" charset="0"/>
              </a:defRPr>
            </a:lvl1pPr>
          </a:lstStyle>
          <a:p>
            <a:r>
              <a:rPr lang="en-US"/>
              <a:t>Click to edit Master title style</a:t>
            </a:r>
          </a:p>
        </p:txBody>
      </p:sp>
      <p:sp>
        <p:nvSpPr>
          <p:cNvPr id="12" name="Date Placeholder 11"/>
          <p:cNvSpPr>
            <a:spLocks noGrp="1"/>
          </p:cNvSpPr>
          <p:nvPr>
            <p:ph type="dt" sz="half" idx="11"/>
          </p:nvPr>
        </p:nvSpPr>
        <p:spPr/>
        <p:txBody>
          <a:bodyPr/>
          <a:lstStyle/>
          <a:p>
            <a:fld id="{29363C99-0B9A-2541-ADA2-93D885A7907F}" type="datetime1">
              <a:rPr lang="en-US" smtClean="0"/>
              <a:t>4/28/2025</a:t>
            </a:fld>
            <a:endParaRPr lang="en-US"/>
          </a:p>
        </p:txBody>
      </p:sp>
      <p:sp>
        <p:nvSpPr>
          <p:cNvPr id="13" name="Footer Placeholder 12"/>
          <p:cNvSpPr>
            <a:spLocks noGrp="1"/>
          </p:cNvSpPr>
          <p:nvPr>
            <p:ph type="ftr" sz="quarter" idx="12"/>
          </p:nvPr>
        </p:nvSpPr>
        <p:spPr/>
        <p:txBody>
          <a:bodyPr/>
          <a:lstStyle/>
          <a:p>
            <a:endParaRPr lang="en-US"/>
          </a:p>
        </p:txBody>
      </p:sp>
      <p:sp>
        <p:nvSpPr>
          <p:cNvPr id="14" name="Slide Number Placeholder 13"/>
          <p:cNvSpPr>
            <a:spLocks noGrp="1"/>
          </p:cNvSpPr>
          <p:nvPr>
            <p:ph type="sldNum" sz="quarter" idx="13"/>
          </p:nvPr>
        </p:nvSpPr>
        <p:spPr>
          <a:xfrm>
            <a:off x="10850400" y="6298750"/>
            <a:ext cx="1075160" cy="365125"/>
          </a:xfrm>
          <a:blipFill>
            <a:blip r:embed="rId2" cstate="screen">
              <a:extLst>
                <a:ext uri="{28A0092B-C50C-407E-A947-70E740481C1C}">
                  <a14:useLocalDpi xmlns:a14="http://schemas.microsoft.com/office/drawing/2010/main" val="0"/>
                </a:ext>
              </a:extLst>
            </a:blip>
            <a:stretch>
              <a:fillRect/>
            </a:stretch>
          </a:blipFill>
        </p:spPr>
        <p:txBody>
          <a:bodyPr/>
          <a:lstStyle>
            <a:lvl1pPr>
              <a:defRPr sz="100">
                <a:solidFill>
                  <a:schemeClr val="bg1"/>
                </a:solidFill>
                <a:latin typeface="Helvetica" charset="0"/>
                <a:ea typeface="Helvetica" charset="0"/>
                <a:cs typeface="Helvetica" charset="0"/>
              </a:defRPr>
            </a:lvl1pPr>
          </a:lstStyle>
          <a:p>
            <a:endParaRPr lang="en-US"/>
          </a:p>
        </p:txBody>
      </p:sp>
      <p:sp>
        <p:nvSpPr>
          <p:cNvPr id="4" name="Content Placeholder 3"/>
          <p:cNvSpPr>
            <a:spLocks noGrp="1"/>
          </p:cNvSpPr>
          <p:nvPr>
            <p:ph sz="quarter" idx="14"/>
          </p:nvPr>
        </p:nvSpPr>
        <p:spPr>
          <a:xfrm>
            <a:off x="921434" y="2817166"/>
            <a:ext cx="6393766" cy="3348388"/>
          </a:xfrm>
        </p:spPr>
        <p:txBody>
          <a:bodyPr/>
          <a:lstStyle>
            <a:lvl1pPr>
              <a:defRPr sz="2500">
                <a:solidFill>
                  <a:schemeClr val="bg1"/>
                </a:solidFill>
                <a:latin typeface="Helvetica" charset="0"/>
                <a:ea typeface="Helvetica" charset="0"/>
                <a:cs typeface="Helvetica" charset="0"/>
              </a:defRPr>
            </a:lvl1pPr>
            <a:lvl2pPr>
              <a:defRPr sz="2300">
                <a:solidFill>
                  <a:schemeClr val="bg1"/>
                </a:solidFill>
                <a:latin typeface="Helvetica" charset="0"/>
                <a:ea typeface="Helvetica" charset="0"/>
                <a:cs typeface="Helvetica" charset="0"/>
              </a:defRPr>
            </a:lvl2pPr>
            <a:lvl3pPr>
              <a:defRPr sz="2100">
                <a:solidFill>
                  <a:schemeClr val="bg1"/>
                </a:solidFill>
                <a:latin typeface="Helvetica" charset="0"/>
                <a:ea typeface="Helvetica" charset="0"/>
                <a:cs typeface="Helvetica" charset="0"/>
              </a:defRPr>
            </a:lvl3pPr>
            <a:lvl4pPr>
              <a:defRPr>
                <a:solidFill>
                  <a:schemeClr val="bg1"/>
                </a:solidFill>
                <a:latin typeface="Helvetica" charset="0"/>
                <a:ea typeface="Helvetica" charset="0"/>
                <a:cs typeface="Helvetica" charset="0"/>
              </a:defRPr>
            </a:lvl4pPr>
            <a:lvl5pPr>
              <a:defRPr>
                <a:solidFill>
                  <a:schemeClr val="bg1"/>
                </a:solidFill>
                <a:latin typeface="Helvetica" charset="0"/>
                <a:ea typeface="Helvetica" charset="0"/>
                <a:cs typeface="Helvetica"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extLst>
    <p:ext uri="{DCECCB84-F9BA-43D5-87BE-67443E8EF086}">
      <p15:sldGuideLst xmlns:p15="http://schemas.microsoft.com/office/powerpoint/2012/main">
        <p15:guide id="1" pos="1536" userDrawn="1">
          <p15:clr>
            <a:srgbClr val="FBAE40"/>
          </p15:clr>
        </p15:guide>
        <p15:guide id="2" pos="3072" userDrawn="1">
          <p15:clr>
            <a:srgbClr val="FBAE40"/>
          </p15:clr>
        </p15:guide>
        <p15:guide id="3" pos="4608" userDrawn="1">
          <p15:clr>
            <a:srgbClr val="FBAE40"/>
          </p15:clr>
        </p15:guide>
        <p15:guide id="4" pos="6144"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ullskärmsbild, rubrik vänster (färgad)">
    <p:bg>
      <p:bgPr>
        <a:solidFill>
          <a:schemeClr val="bg1"/>
        </a:solidFill>
        <a:effectLst/>
      </p:bgPr>
    </p:bg>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1" y="0"/>
            <a:ext cx="12192000" cy="6858000"/>
          </a:xfrm>
        </p:spPr>
        <p:txBody>
          <a:bodyPr/>
          <a:lstStyle/>
          <a:p>
            <a:endParaRPr lang="en-US"/>
          </a:p>
        </p:txBody>
      </p:sp>
      <p:sp>
        <p:nvSpPr>
          <p:cNvPr id="9" name="Title 8"/>
          <p:cNvSpPr>
            <a:spLocks noGrp="1"/>
          </p:cNvSpPr>
          <p:nvPr>
            <p:ph type="title"/>
          </p:nvPr>
        </p:nvSpPr>
        <p:spPr>
          <a:xfrm>
            <a:off x="593400" y="854725"/>
            <a:ext cx="4907068" cy="5025570"/>
          </a:xfrm>
        </p:spPr>
        <p:txBody>
          <a:bodyPr anchor="ctr">
            <a:normAutofit/>
          </a:bodyPr>
          <a:lstStyle>
            <a:lvl1pPr algn="ctr">
              <a:defRPr sz="5500" b="1" i="0">
                <a:solidFill>
                  <a:srgbClr val="2B5E83"/>
                </a:solidFill>
                <a:latin typeface="Arial" panose="020B0604020202020204" pitchFamily="34" charset="0"/>
                <a:ea typeface="Arial" panose="020B0604020202020204" pitchFamily="34" charset="0"/>
                <a:cs typeface="Arial" panose="020B0604020202020204" pitchFamily="34" charset="0"/>
              </a:defRPr>
            </a:lvl1pPr>
          </a:lstStyle>
          <a:p>
            <a:r>
              <a:rPr lang="en-US"/>
              <a:t>Click to edit Master title style</a:t>
            </a:r>
          </a:p>
        </p:txBody>
      </p:sp>
      <p:sp>
        <p:nvSpPr>
          <p:cNvPr id="12" name="Date Placeholder 11"/>
          <p:cNvSpPr>
            <a:spLocks noGrp="1"/>
          </p:cNvSpPr>
          <p:nvPr>
            <p:ph type="dt" sz="half" idx="11"/>
          </p:nvPr>
        </p:nvSpPr>
        <p:spPr/>
        <p:txBody>
          <a:bodyPr/>
          <a:lstStyle/>
          <a:p>
            <a:fld id="{FD473612-5238-0F4E-A0A1-FA80172DAD2C}" type="datetime1">
              <a:rPr lang="en-US" smtClean="0"/>
              <a:t>4/28/2025</a:t>
            </a:fld>
            <a:endParaRPr lang="en-US"/>
          </a:p>
        </p:txBody>
      </p:sp>
      <p:sp>
        <p:nvSpPr>
          <p:cNvPr id="13" name="Footer Placeholder 12"/>
          <p:cNvSpPr>
            <a:spLocks noGrp="1"/>
          </p:cNvSpPr>
          <p:nvPr>
            <p:ph type="ftr" sz="quarter" idx="12"/>
          </p:nvPr>
        </p:nvSpPr>
        <p:spPr/>
        <p:txBody>
          <a:bodyPr/>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Rubrik, bakgrund (vit text)">
    <p:bg>
      <p:bgRef idx="1001">
        <a:schemeClr val="bg1"/>
      </p:bgRef>
    </p:bg>
    <p:spTree>
      <p:nvGrpSpPr>
        <p:cNvPr id="1" name=""/>
        <p:cNvGrpSpPr/>
        <p:nvPr/>
      </p:nvGrpSpPr>
      <p:grpSpPr>
        <a:xfrm>
          <a:off x="0" y="0"/>
          <a:ext cx="0" cy="0"/>
          <a:chOff x="0" y="0"/>
          <a:chExt cx="0" cy="0"/>
        </a:xfrm>
      </p:grpSpPr>
      <p:sp>
        <p:nvSpPr>
          <p:cNvPr id="9" name="Title 8"/>
          <p:cNvSpPr>
            <a:spLocks noGrp="1"/>
          </p:cNvSpPr>
          <p:nvPr>
            <p:ph type="title"/>
          </p:nvPr>
        </p:nvSpPr>
        <p:spPr>
          <a:xfrm>
            <a:off x="759654" y="854725"/>
            <a:ext cx="10663311" cy="594247"/>
          </a:xfrm>
        </p:spPr>
        <p:txBody>
          <a:bodyPr anchor="ctr">
            <a:normAutofit/>
          </a:bodyPr>
          <a:lstStyle>
            <a:lvl1pPr algn="ctr">
              <a:defRPr sz="4000" b="1" i="0">
                <a:solidFill>
                  <a:schemeClr val="bg1"/>
                </a:solidFill>
                <a:latin typeface="Helvetica" charset="0"/>
                <a:ea typeface="Helvetica" charset="0"/>
                <a:cs typeface="Helvetica" charset="0"/>
              </a:defRPr>
            </a:lvl1pPr>
          </a:lstStyle>
          <a:p>
            <a:r>
              <a:rPr lang="en-US"/>
              <a:t>Click to edit Master title style</a:t>
            </a:r>
          </a:p>
        </p:txBody>
      </p:sp>
      <p:sp>
        <p:nvSpPr>
          <p:cNvPr id="12" name="Date Placeholder 11"/>
          <p:cNvSpPr>
            <a:spLocks noGrp="1"/>
          </p:cNvSpPr>
          <p:nvPr>
            <p:ph type="dt" sz="half" idx="11"/>
          </p:nvPr>
        </p:nvSpPr>
        <p:spPr/>
        <p:txBody>
          <a:bodyPr/>
          <a:lstStyle/>
          <a:p>
            <a:fld id="{29678424-F0BC-EA4A-82DE-29AB25EE816C}" type="datetime1">
              <a:rPr lang="en-US" smtClean="0"/>
              <a:t>4/28/2025</a:t>
            </a:fld>
            <a:endParaRPr lang="en-US"/>
          </a:p>
        </p:txBody>
      </p:sp>
      <p:sp>
        <p:nvSpPr>
          <p:cNvPr id="13" name="Footer Placeholder 12"/>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411DFAD-9D9F-A825-4C21-5AA8120E3392}"/>
              </a:ext>
            </a:extLst>
          </p:cNvPr>
          <p:cNvSpPr>
            <a:spLocks noGrp="1"/>
          </p:cNvSpPr>
          <p:nvPr>
            <p:ph type="ctrTitle" hasCustomPrompt="1"/>
          </p:nvPr>
        </p:nvSpPr>
        <p:spPr>
          <a:xfrm>
            <a:off x="3048000" y="2916936"/>
            <a:ext cx="9144000" cy="1718690"/>
          </a:xfrm>
          <a:prstGeom prst="rect">
            <a:avLst/>
          </a:prstGeom>
        </p:spPr>
        <p:txBody>
          <a:bodyPr anchor="t" anchorCtr="0"/>
          <a:lstStyle>
            <a:lvl1pPr algn="ctr">
              <a:defRPr sz="5400" b="1">
                <a:latin typeface="Arial" panose="020B0604020202020204" pitchFamily="34" charset="0"/>
                <a:cs typeface="Arial" panose="020B0604020202020204" pitchFamily="34" charset="0"/>
              </a:defRPr>
            </a:lvl1pPr>
          </a:lstStyle>
          <a:p>
            <a:r>
              <a:rPr lang="sv-SE"/>
              <a:t>Klicka här för att ändra </a:t>
            </a:r>
            <a:br>
              <a:rPr lang="sv-SE"/>
            </a:br>
            <a:r>
              <a:rPr lang="sv-SE"/>
              <a:t>mall för rubrikformat</a:t>
            </a:r>
          </a:p>
        </p:txBody>
      </p:sp>
      <p:sp>
        <p:nvSpPr>
          <p:cNvPr id="3" name="Underrubrik 2">
            <a:extLst>
              <a:ext uri="{FF2B5EF4-FFF2-40B4-BE49-F238E27FC236}">
                <a16:creationId xmlns:a16="http://schemas.microsoft.com/office/drawing/2014/main" id="{0E6CE617-39EF-4AF5-F38A-66930D520FC7}"/>
              </a:ext>
            </a:extLst>
          </p:cNvPr>
          <p:cNvSpPr>
            <a:spLocks noGrp="1"/>
          </p:cNvSpPr>
          <p:nvPr>
            <p:ph type="subTitle" idx="1" hasCustomPrompt="1"/>
          </p:nvPr>
        </p:nvSpPr>
        <p:spPr>
          <a:xfrm>
            <a:off x="2813304" y="4668107"/>
            <a:ext cx="9144000" cy="543973"/>
          </a:xfrm>
          <a:prstGeom prst="rect">
            <a:avLst/>
          </a:prstGeo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a:t>
            </a:r>
          </a:p>
        </p:txBody>
      </p:sp>
      <p:sp>
        <p:nvSpPr>
          <p:cNvPr id="4" name="Platshållare för datum 3">
            <a:extLst>
              <a:ext uri="{FF2B5EF4-FFF2-40B4-BE49-F238E27FC236}">
                <a16:creationId xmlns:a16="http://schemas.microsoft.com/office/drawing/2014/main" id="{C6B3623D-8768-9E8E-3CE2-915299A47248}"/>
              </a:ext>
            </a:extLst>
          </p:cNvPr>
          <p:cNvSpPr>
            <a:spLocks noGrp="1"/>
          </p:cNvSpPr>
          <p:nvPr>
            <p:ph type="dt" sz="half" idx="10"/>
          </p:nvPr>
        </p:nvSpPr>
        <p:spPr/>
        <p:txBody>
          <a:bodyPr/>
          <a:lstStyle/>
          <a:p>
            <a:fld id="{45C28F8E-30A7-47CF-9152-C709907F423D}" type="datetimeFigureOut">
              <a:rPr lang="sv-SE" smtClean="0"/>
              <a:t>2025-04-28</a:t>
            </a:fld>
            <a:endParaRPr lang="sv-SE"/>
          </a:p>
        </p:txBody>
      </p:sp>
      <p:sp>
        <p:nvSpPr>
          <p:cNvPr id="5" name="Platshållare för sidfot 4">
            <a:extLst>
              <a:ext uri="{FF2B5EF4-FFF2-40B4-BE49-F238E27FC236}">
                <a16:creationId xmlns:a16="http://schemas.microsoft.com/office/drawing/2014/main" id="{553F8136-A218-7891-9E01-5E091A0DED5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F98F157B-70F2-D845-7AAA-CBC2625FDBA6}"/>
              </a:ext>
            </a:extLst>
          </p:cNvPr>
          <p:cNvSpPr>
            <a:spLocks noGrp="1"/>
          </p:cNvSpPr>
          <p:nvPr>
            <p:ph type="sldNum" sz="quarter" idx="12"/>
          </p:nvPr>
        </p:nvSpPr>
        <p:spPr/>
        <p:txBody>
          <a:bodyPr/>
          <a:lstStyle/>
          <a:p>
            <a:fld id="{92B3BCE3-2496-45C2-82F1-BDA297F4C25D}" type="slidenum">
              <a:rPr lang="sv-SE" smtClean="0"/>
              <a:t>‹#›</a:t>
            </a:fld>
            <a:endParaRPr lang="sv-SE"/>
          </a:p>
        </p:txBody>
      </p:sp>
      <p:pic>
        <p:nvPicPr>
          <p:cNvPr id="12" name="Bildobjekt 11">
            <a:extLst>
              <a:ext uri="{FF2B5EF4-FFF2-40B4-BE49-F238E27FC236}">
                <a16:creationId xmlns:a16="http://schemas.microsoft.com/office/drawing/2014/main" id="{640C1A58-1319-D8ED-B304-89AC40D2CF7E}"/>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0" y="0"/>
            <a:ext cx="5998936" cy="6858000"/>
          </a:xfrm>
          <a:prstGeom prst="rect">
            <a:avLst/>
          </a:prstGeom>
        </p:spPr>
      </p:pic>
      <p:pic>
        <p:nvPicPr>
          <p:cNvPr id="7" name="Bildobjekt 6" descr="En bild som visar Grafik, skärmbild, Färggrann, grafisk design&#10;&#10;Automatiskt genererad beskrivning">
            <a:extLst>
              <a:ext uri="{FF2B5EF4-FFF2-40B4-BE49-F238E27FC236}">
                <a16:creationId xmlns:a16="http://schemas.microsoft.com/office/drawing/2014/main" id="{8DC3DCBA-E2C7-1130-6436-BE0549B0C0CB}"/>
              </a:ext>
            </a:extLst>
          </p:cNvPr>
          <p:cNvPicPr>
            <a:picLocks noChangeAspect="1"/>
          </p:cNvPicPr>
          <p:nvPr userDrawn="1"/>
        </p:nvPicPr>
        <p:blipFill>
          <a:blip r:embed="rId3" cstate="screen">
            <a:extLst>
              <a:ext uri="{28A0092B-C50C-407E-A947-70E740481C1C}">
                <a14:useLocalDpi xmlns:a14="http://schemas.microsoft.com/office/drawing/2010/main" val="0"/>
              </a:ext>
            </a:extLst>
          </a:blip>
          <a:stretch>
            <a:fillRect/>
          </a:stretch>
        </p:blipFill>
        <p:spPr>
          <a:xfrm>
            <a:off x="9807295" y="5934040"/>
            <a:ext cx="2102009" cy="713996"/>
          </a:xfrm>
          <a:prstGeom prst="rect">
            <a:avLst/>
          </a:prstGeom>
        </p:spPr>
      </p:pic>
    </p:spTree>
    <p:extLst>
      <p:ext uri="{BB962C8B-B14F-4D97-AF65-F5344CB8AC3E}">
        <p14:creationId xmlns:p14="http://schemas.microsoft.com/office/powerpoint/2010/main" val="187785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2_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411DFAD-9D9F-A825-4C21-5AA8120E3392}"/>
              </a:ext>
            </a:extLst>
          </p:cNvPr>
          <p:cNvSpPr>
            <a:spLocks noGrp="1"/>
          </p:cNvSpPr>
          <p:nvPr>
            <p:ph type="ctrTitle" hasCustomPrompt="1"/>
          </p:nvPr>
        </p:nvSpPr>
        <p:spPr>
          <a:xfrm>
            <a:off x="3048000" y="2916936"/>
            <a:ext cx="9144000" cy="1718690"/>
          </a:xfrm>
          <a:prstGeom prst="rect">
            <a:avLst/>
          </a:prstGeom>
        </p:spPr>
        <p:txBody>
          <a:bodyPr anchor="t" anchorCtr="0"/>
          <a:lstStyle>
            <a:lvl1pPr algn="ctr">
              <a:defRPr sz="5400" b="1">
                <a:latin typeface="Arial" panose="020B0604020202020204" pitchFamily="34" charset="0"/>
                <a:cs typeface="Arial" panose="020B0604020202020204" pitchFamily="34" charset="0"/>
              </a:defRPr>
            </a:lvl1pPr>
          </a:lstStyle>
          <a:p>
            <a:r>
              <a:rPr lang="sv-SE"/>
              <a:t>Klicka här för att ändra </a:t>
            </a:r>
            <a:br>
              <a:rPr lang="sv-SE"/>
            </a:br>
            <a:r>
              <a:rPr lang="sv-SE"/>
              <a:t>mall för rubrikformat</a:t>
            </a:r>
          </a:p>
        </p:txBody>
      </p:sp>
      <p:sp>
        <p:nvSpPr>
          <p:cNvPr id="3" name="Underrubrik 2">
            <a:extLst>
              <a:ext uri="{FF2B5EF4-FFF2-40B4-BE49-F238E27FC236}">
                <a16:creationId xmlns:a16="http://schemas.microsoft.com/office/drawing/2014/main" id="{0E6CE617-39EF-4AF5-F38A-66930D520FC7}"/>
              </a:ext>
            </a:extLst>
          </p:cNvPr>
          <p:cNvSpPr>
            <a:spLocks noGrp="1"/>
          </p:cNvSpPr>
          <p:nvPr>
            <p:ph type="subTitle" idx="1" hasCustomPrompt="1"/>
          </p:nvPr>
        </p:nvSpPr>
        <p:spPr>
          <a:xfrm>
            <a:off x="2813304" y="4668107"/>
            <a:ext cx="9144000" cy="543973"/>
          </a:xfrm>
          <a:prstGeom prst="rect">
            <a:avLst/>
          </a:prstGeo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a:t>
            </a:r>
          </a:p>
        </p:txBody>
      </p:sp>
      <p:sp>
        <p:nvSpPr>
          <p:cNvPr id="4" name="Platshållare för datum 3">
            <a:extLst>
              <a:ext uri="{FF2B5EF4-FFF2-40B4-BE49-F238E27FC236}">
                <a16:creationId xmlns:a16="http://schemas.microsoft.com/office/drawing/2014/main" id="{C6B3623D-8768-9E8E-3CE2-915299A47248}"/>
              </a:ext>
            </a:extLst>
          </p:cNvPr>
          <p:cNvSpPr>
            <a:spLocks noGrp="1"/>
          </p:cNvSpPr>
          <p:nvPr>
            <p:ph type="dt" sz="half" idx="10"/>
          </p:nvPr>
        </p:nvSpPr>
        <p:spPr/>
        <p:txBody>
          <a:bodyPr/>
          <a:lstStyle/>
          <a:p>
            <a:fld id="{45C28F8E-30A7-47CF-9152-C709907F423D}" type="datetimeFigureOut">
              <a:rPr lang="sv-SE" smtClean="0"/>
              <a:t>2025-04-28</a:t>
            </a:fld>
            <a:endParaRPr lang="sv-SE"/>
          </a:p>
        </p:txBody>
      </p:sp>
      <p:sp>
        <p:nvSpPr>
          <p:cNvPr id="5" name="Platshållare för sidfot 4">
            <a:extLst>
              <a:ext uri="{FF2B5EF4-FFF2-40B4-BE49-F238E27FC236}">
                <a16:creationId xmlns:a16="http://schemas.microsoft.com/office/drawing/2014/main" id="{553F8136-A218-7891-9E01-5E091A0DED5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F98F157B-70F2-D845-7AAA-CBC2625FDBA6}"/>
              </a:ext>
            </a:extLst>
          </p:cNvPr>
          <p:cNvSpPr>
            <a:spLocks noGrp="1"/>
          </p:cNvSpPr>
          <p:nvPr>
            <p:ph type="sldNum" sz="quarter" idx="12"/>
          </p:nvPr>
        </p:nvSpPr>
        <p:spPr/>
        <p:txBody>
          <a:bodyPr/>
          <a:lstStyle/>
          <a:p>
            <a:fld id="{92B3BCE3-2496-45C2-82F1-BDA297F4C25D}" type="slidenum">
              <a:rPr lang="sv-SE" smtClean="0"/>
              <a:t>‹#›</a:t>
            </a:fld>
            <a:endParaRPr lang="sv-SE"/>
          </a:p>
        </p:txBody>
      </p:sp>
      <p:pic>
        <p:nvPicPr>
          <p:cNvPr id="7" name="Bildobjekt 6" descr="En bild som visar Grafik, skärmbild, Färggrann, grafisk design&#10;&#10;Automatiskt genererad beskrivning">
            <a:extLst>
              <a:ext uri="{FF2B5EF4-FFF2-40B4-BE49-F238E27FC236}">
                <a16:creationId xmlns:a16="http://schemas.microsoft.com/office/drawing/2014/main" id="{8DC3DCBA-E2C7-1130-6436-BE0549B0C0CB}"/>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9807295" y="5934040"/>
            <a:ext cx="2102009" cy="713996"/>
          </a:xfrm>
          <a:prstGeom prst="rect">
            <a:avLst/>
          </a:prstGeom>
        </p:spPr>
      </p:pic>
      <p:pic>
        <p:nvPicPr>
          <p:cNvPr id="9" name="Bildobjekt 8" descr="En bild som visar Grafik, design, grafisk design, Teckensnitt&#10;&#10;Automatiskt genererad beskrivning">
            <a:extLst>
              <a:ext uri="{FF2B5EF4-FFF2-40B4-BE49-F238E27FC236}">
                <a16:creationId xmlns:a16="http://schemas.microsoft.com/office/drawing/2014/main" id="{93CA6644-8418-C375-9E60-2BCF555A7226}"/>
              </a:ext>
            </a:extLst>
          </p:cNvPr>
          <p:cNvPicPr>
            <a:picLocks noChangeAspect="1"/>
          </p:cNvPicPr>
          <p:nvPr userDrawn="1"/>
        </p:nvPicPr>
        <p:blipFill>
          <a:blip r:embed="rId3" cstate="screen">
            <a:alphaModFix amt="35000"/>
            <a:extLst>
              <a:ext uri="{28A0092B-C50C-407E-A947-70E740481C1C}">
                <a14:useLocalDpi xmlns:a14="http://schemas.microsoft.com/office/drawing/2010/main" val="0"/>
              </a:ext>
            </a:extLst>
          </a:blip>
          <a:stretch>
            <a:fillRect/>
          </a:stretch>
        </p:blipFill>
        <p:spPr>
          <a:xfrm>
            <a:off x="-18056" y="0"/>
            <a:ext cx="5998936" cy="6858000"/>
          </a:xfrm>
          <a:prstGeom prst="rect">
            <a:avLst/>
          </a:prstGeom>
        </p:spPr>
      </p:pic>
    </p:spTree>
    <p:extLst>
      <p:ext uri="{BB962C8B-B14F-4D97-AF65-F5344CB8AC3E}">
        <p14:creationId xmlns:p14="http://schemas.microsoft.com/office/powerpoint/2010/main" val="1179803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Rubrikbild">
    <p:spTree>
      <p:nvGrpSpPr>
        <p:cNvPr id="1" name=""/>
        <p:cNvGrpSpPr/>
        <p:nvPr/>
      </p:nvGrpSpPr>
      <p:grpSpPr>
        <a:xfrm>
          <a:off x="0" y="0"/>
          <a:ext cx="0" cy="0"/>
          <a:chOff x="0" y="0"/>
          <a:chExt cx="0" cy="0"/>
        </a:xfrm>
      </p:grpSpPr>
      <p:pic>
        <p:nvPicPr>
          <p:cNvPr id="12" name="Bildobjekt 11" descr="En bild som visar grön, Blågrön, turkos&#10;&#10;Automatiskt genererad beskrivning">
            <a:extLst>
              <a:ext uri="{FF2B5EF4-FFF2-40B4-BE49-F238E27FC236}">
                <a16:creationId xmlns:a16="http://schemas.microsoft.com/office/drawing/2014/main" id="{55D6B390-2817-2771-BA10-844C9FDE8CC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804" y="0"/>
            <a:ext cx="12210804" cy="6858000"/>
          </a:xfrm>
          <a:prstGeom prst="rect">
            <a:avLst/>
          </a:prstGeom>
        </p:spPr>
      </p:pic>
      <p:sp>
        <p:nvSpPr>
          <p:cNvPr id="2" name="Rubrik 1">
            <a:extLst>
              <a:ext uri="{FF2B5EF4-FFF2-40B4-BE49-F238E27FC236}">
                <a16:creationId xmlns:a16="http://schemas.microsoft.com/office/drawing/2014/main" id="{5411DFAD-9D9F-A825-4C21-5AA8120E3392}"/>
              </a:ext>
            </a:extLst>
          </p:cNvPr>
          <p:cNvSpPr>
            <a:spLocks noGrp="1"/>
          </p:cNvSpPr>
          <p:nvPr>
            <p:ph type="ctrTitle"/>
          </p:nvPr>
        </p:nvSpPr>
        <p:spPr>
          <a:xfrm>
            <a:off x="6096000" y="2057591"/>
            <a:ext cx="5813304" cy="1718690"/>
          </a:xfrm>
          <a:prstGeom prst="rect">
            <a:avLst/>
          </a:prstGeom>
        </p:spPr>
        <p:txBody>
          <a:bodyPr anchor="t" anchorCtr="0"/>
          <a:lstStyle>
            <a:lvl1pPr algn="ctr">
              <a:defRPr sz="5400" b="1">
                <a:solidFill>
                  <a:schemeClr val="bg1"/>
                </a:solidFill>
                <a:latin typeface="Arial" panose="020B0604020202020204" pitchFamily="34" charset="0"/>
                <a:cs typeface="Arial" panose="020B0604020202020204" pitchFamily="34" charset="0"/>
              </a:defRPr>
            </a:lvl1pPr>
          </a:lstStyle>
          <a:p>
            <a:r>
              <a:rPr lang="sv-SE"/>
              <a:t>Klicka här för att ändra mall för rubrikformat</a:t>
            </a:r>
          </a:p>
        </p:txBody>
      </p:sp>
      <p:sp>
        <p:nvSpPr>
          <p:cNvPr id="3" name="Underrubrik 2">
            <a:extLst>
              <a:ext uri="{FF2B5EF4-FFF2-40B4-BE49-F238E27FC236}">
                <a16:creationId xmlns:a16="http://schemas.microsoft.com/office/drawing/2014/main" id="{0E6CE617-39EF-4AF5-F38A-66930D520FC7}"/>
              </a:ext>
            </a:extLst>
          </p:cNvPr>
          <p:cNvSpPr>
            <a:spLocks noGrp="1"/>
          </p:cNvSpPr>
          <p:nvPr>
            <p:ph type="subTitle" idx="1" hasCustomPrompt="1"/>
          </p:nvPr>
        </p:nvSpPr>
        <p:spPr>
          <a:xfrm>
            <a:off x="6096000" y="4668107"/>
            <a:ext cx="5766052" cy="543973"/>
          </a:xfrm>
          <a:prstGeom prst="rect">
            <a:avLst/>
          </a:prstGeom>
        </p:spPr>
        <p:txBody>
          <a:bodyPr/>
          <a:lstStyle>
            <a:lvl1pPr marL="0" indent="0" algn="ctr">
              <a:buNone/>
              <a:defRPr sz="240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a:t>
            </a:r>
          </a:p>
        </p:txBody>
      </p:sp>
      <p:sp>
        <p:nvSpPr>
          <p:cNvPr id="4" name="Platshållare för datum 3">
            <a:extLst>
              <a:ext uri="{FF2B5EF4-FFF2-40B4-BE49-F238E27FC236}">
                <a16:creationId xmlns:a16="http://schemas.microsoft.com/office/drawing/2014/main" id="{C6B3623D-8768-9E8E-3CE2-915299A47248}"/>
              </a:ext>
            </a:extLst>
          </p:cNvPr>
          <p:cNvSpPr>
            <a:spLocks noGrp="1"/>
          </p:cNvSpPr>
          <p:nvPr>
            <p:ph type="dt" sz="half" idx="10"/>
          </p:nvPr>
        </p:nvSpPr>
        <p:spPr/>
        <p:txBody>
          <a:bodyPr/>
          <a:lstStyle/>
          <a:p>
            <a:fld id="{45C28F8E-30A7-47CF-9152-C709907F423D}" type="datetimeFigureOut">
              <a:rPr lang="sv-SE" smtClean="0"/>
              <a:t>2025-04-28</a:t>
            </a:fld>
            <a:endParaRPr lang="sv-SE"/>
          </a:p>
        </p:txBody>
      </p:sp>
      <p:sp>
        <p:nvSpPr>
          <p:cNvPr id="5" name="Platshållare för sidfot 4">
            <a:extLst>
              <a:ext uri="{FF2B5EF4-FFF2-40B4-BE49-F238E27FC236}">
                <a16:creationId xmlns:a16="http://schemas.microsoft.com/office/drawing/2014/main" id="{553F8136-A218-7891-9E01-5E091A0DED5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F98F157B-70F2-D845-7AAA-CBC2625FDBA6}"/>
              </a:ext>
            </a:extLst>
          </p:cNvPr>
          <p:cNvSpPr>
            <a:spLocks noGrp="1"/>
          </p:cNvSpPr>
          <p:nvPr>
            <p:ph type="sldNum" sz="quarter" idx="12"/>
          </p:nvPr>
        </p:nvSpPr>
        <p:spPr/>
        <p:txBody>
          <a:bodyPr/>
          <a:lstStyle/>
          <a:p>
            <a:fld id="{92B3BCE3-2496-45C2-82F1-BDA297F4C25D}" type="slidenum">
              <a:rPr lang="sv-SE" smtClean="0"/>
              <a:t>‹#›</a:t>
            </a:fld>
            <a:endParaRPr lang="sv-SE"/>
          </a:p>
        </p:txBody>
      </p:sp>
      <p:pic>
        <p:nvPicPr>
          <p:cNvPr id="10" name="Bildobjekt 9" descr="En bild som visar Grafik, Färggrann, grafisk design, turkos&#10;&#10;Automatiskt genererad beskrivning">
            <a:extLst>
              <a:ext uri="{FF2B5EF4-FFF2-40B4-BE49-F238E27FC236}">
                <a16:creationId xmlns:a16="http://schemas.microsoft.com/office/drawing/2014/main" id="{56FBAAA4-3FA9-798D-BA60-B55E9B69652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6000750" cy="6858000"/>
          </a:xfrm>
          <a:prstGeom prst="rect">
            <a:avLst/>
          </a:prstGeom>
        </p:spPr>
      </p:pic>
      <p:pic>
        <p:nvPicPr>
          <p:cNvPr id="15" name="Bildobjekt 14" descr="En bild som visar text, Teckensnitt, Grafik, logotyp&#10;&#10;Automatiskt genererad beskrivning">
            <a:extLst>
              <a:ext uri="{FF2B5EF4-FFF2-40B4-BE49-F238E27FC236}">
                <a16:creationId xmlns:a16="http://schemas.microsoft.com/office/drawing/2014/main" id="{5017FEBD-3785-7FD8-C542-1BD8223D775D}"/>
              </a:ext>
            </a:extLst>
          </p:cNvPr>
          <p:cNvPicPr>
            <a:picLocks noChangeAspect="1"/>
          </p:cNvPicPr>
          <p:nvPr userDrawn="1"/>
        </p:nvPicPr>
        <p:blipFill>
          <a:blip r:embed="rId4" cstate="screen">
            <a:extLst>
              <a:ext uri="{28A0092B-C50C-407E-A947-70E740481C1C}">
                <a14:useLocalDpi xmlns:a14="http://schemas.microsoft.com/office/drawing/2010/main" val="0"/>
              </a:ext>
            </a:extLst>
          </a:blip>
          <a:stretch>
            <a:fillRect/>
          </a:stretch>
        </p:blipFill>
        <p:spPr>
          <a:xfrm>
            <a:off x="9806733" y="5934040"/>
            <a:ext cx="2102571" cy="714187"/>
          </a:xfrm>
          <a:prstGeom prst="rect">
            <a:avLst/>
          </a:prstGeom>
        </p:spPr>
      </p:pic>
    </p:spTree>
    <p:extLst>
      <p:ext uri="{BB962C8B-B14F-4D97-AF65-F5344CB8AC3E}">
        <p14:creationId xmlns:p14="http://schemas.microsoft.com/office/powerpoint/2010/main" val="4252450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00CDC0B-5E98-9D6B-87D2-0A39651D59EB}"/>
              </a:ext>
            </a:extLst>
          </p:cNvPr>
          <p:cNvSpPr>
            <a:spLocks noGrp="1"/>
          </p:cNvSpPr>
          <p:nvPr>
            <p:ph type="title"/>
          </p:nvPr>
        </p:nvSpPr>
        <p:spPr>
          <a:xfrm>
            <a:off x="838200" y="694912"/>
            <a:ext cx="6934200" cy="1325563"/>
          </a:xfrm>
          <a:prstGeom prst="rect">
            <a:avLst/>
          </a:prstGeom>
        </p:spPr>
        <p:txBody>
          <a:bodyPr/>
          <a:lstStyle>
            <a:lvl1pPr>
              <a:defRPr b="1">
                <a:latin typeface="Arial" panose="020B0604020202020204" pitchFamily="34" charset="0"/>
                <a:cs typeface="Arial" panose="020B0604020202020204" pitchFamily="34" charset="0"/>
              </a:defRPr>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1CB1112E-1427-55FB-AD99-1DADC0373191}"/>
              </a:ext>
            </a:extLst>
          </p:cNvPr>
          <p:cNvSpPr>
            <a:spLocks noGrp="1"/>
          </p:cNvSpPr>
          <p:nvPr>
            <p:ph idx="1"/>
          </p:nvPr>
        </p:nvSpPr>
        <p:spPr>
          <a:xfrm>
            <a:off x="838200" y="2322577"/>
            <a:ext cx="10515600" cy="3854386"/>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80D6DA3-01F0-17BD-EF49-80A335945063}"/>
              </a:ext>
            </a:extLst>
          </p:cNvPr>
          <p:cNvSpPr>
            <a:spLocks noGrp="1"/>
          </p:cNvSpPr>
          <p:nvPr>
            <p:ph type="dt" sz="half" idx="10"/>
          </p:nvPr>
        </p:nvSpPr>
        <p:spPr/>
        <p:txBody>
          <a:bodyPr/>
          <a:lstStyle/>
          <a:p>
            <a:fld id="{45C28F8E-30A7-47CF-9152-C709907F423D}" type="datetimeFigureOut">
              <a:rPr lang="sv-SE" smtClean="0"/>
              <a:t>2025-04-28</a:t>
            </a:fld>
            <a:endParaRPr lang="sv-SE"/>
          </a:p>
        </p:txBody>
      </p:sp>
      <p:sp>
        <p:nvSpPr>
          <p:cNvPr id="5" name="Platshållare för sidfot 4">
            <a:extLst>
              <a:ext uri="{FF2B5EF4-FFF2-40B4-BE49-F238E27FC236}">
                <a16:creationId xmlns:a16="http://schemas.microsoft.com/office/drawing/2014/main" id="{913A98DA-A471-E7F3-6E98-D0B7152A76B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2667275-425C-11B2-9C84-3316EA0B6025}"/>
              </a:ext>
            </a:extLst>
          </p:cNvPr>
          <p:cNvSpPr>
            <a:spLocks noGrp="1"/>
          </p:cNvSpPr>
          <p:nvPr>
            <p:ph type="sldNum" sz="quarter" idx="12"/>
          </p:nvPr>
        </p:nvSpPr>
        <p:spPr/>
        <p:txBody>
          <a:bodyPr/>
          <a:lstStyle/>
          <a:p>
            <a:fld id="{92B3BCE3-2496-45C2-82F1-BDA297F4C25D}" type="slidenum">
              <a:rPr lang="sv-SE" smtClean="0"/>
              <a:t>‹#›</a:t>
            </a:fld>
            <a:endParaRPr lang="sv-SE"/>
          </a:p>
        </p:txBody>
      </p:sp>
    </p:spTree>
    <p:extLst>
      <p:ext uri="{BB962C8B-B14F-4D97-AF65-F5344CB8AC3E}">
        <p14:creationId xmlns:p14="http://schemas.microsoft.com/office/powerpoint/2010/main" val="2975038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örstasida">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12192000" cy="6858000"/>
          </a:xfrm>
        </p:spPr>
        <p:txBody>
          <a:bodyPr/>
          <a:lstStyle/>
          <a:p>
            <a:endParaRPr lang="en-US"/>
          </a:p>
        </p:txBody>
      </p:sp>
      <p:sp>
        <p:nvSpPr>
          <p:cNvPr id="9" name="Title 8"/>
          <p:cNvSpPr>
            <a:spLocks noGrp="1"/>
          </p:cNvSpPr>
          <p:nvPr>
            <p:ph type="title"/>
          </p:nvPr>
        </p:nvSpPr>
        <p:spPr>
          <a:xfrm>
            <a:off x="2553600" y="1753200"/>
            <a:ext cx="7084800" cy="3351600"/>
          </a:xfrm>
          <a:solidFill>
            <a:srgbClr val="006C8D">
              <a:alpha val="94902"/>
            </a:srgbClr>
          </a:solidFill>
        </p:spPr>
        <p:txBody>
          <a:bodyPr anchor="ctr">
            <a:normAutofit/>
          </a:bodyPr>
          <a:lstStyle>
            <a:lvl1pPr algn="ctr">
              <a:defRPr sz="4000" b="1" i="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a:t>Click to edit Master title style</a:t>
            </a:r>
          </a:p>
        </p:txBody>
      </p:sp>
      <p:sp>
        <p:nvSpPr>
          <p:cNvPr id="3" name="Date Placeholder 2"/>
          <p:cNvSpPr>
            <a:spLocks noGrp="1"/>
          </p:cNvSpPr>
          <p:nvPr>
            <p:ph type="dt" sz="half" idx="10"/>
          </p:nvPr>
        </p:nvSpPr>
        <p:spPr/>
        <p:txBody>
          <a:bodyPr/>
          <a:lstStyle/>
          <a:p>
            <a:fld id="{3BDFC02A-32E3-7643-B44D-05EE859B39CF}" type="datetime1">
              <a:rPr lang="en-US" smtClean="0"/>
              <a:t>4/28/2025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10850400" y="6300000"/>
            <a:ext cx="1076400" cy="363600"/>
          </a:xfrm>
          <a:blipFill dpi="0" rotWithShape="1">
            <a:blip r:embed="rId2" cstate="screen">
              <a:extLst>
                <a:ext uri="{28A0092B-C50C-407E-A947-70E740481C1C}">
                  <a14:useLocalDpi xmlns:a14="http://schemas.microsoft.com/office/drawing/2010/main" val="0"/>
                </a:ext>
              </a:extLst>
            </a:blip>
            <a:srcRect/>
            <a:stretch>
              <a:fillRect/>
            </a:stretch>
          </a:blipFill>
        </p:spPr>
        <p:txBody>
          <a:bodyPr/>
          <a:lstStyle>
            <a:lvl1pPr>
              <a:defRPr sz="100">
                <a:solidFill>
                  <a:schemeClr val="bg1"/>
                </a:solidFill>
              </a:defRPr>
            </a:lvl1pPr>
          </a:lstStyle>
          <a:p>
            <a:fld id="{E608E88B-1C1A-904E-9521-49E8A3DEDF3B}" type="slidenum">
              <a:rPr lang="en-US" smtClean="0"/>
              <a:pPr/>
              <a:t>‹#›</a:t>
            </a:fld>
            <a:endParaRPr lang="en-US"/>
          </a:p>
        </p:txBody>
      </p:sp>
      <p:pic>
        <p:nvPicPr>
          <p:cNvPr id="2" name="Bildobjekt 1" descr="En bild som visar Grafik, skärmbild, Färggrann, grafisk design&#10;&#10;Automatiskt genererad beskrivning">
            <a:extLst>
              <a:ext uri="{FF2B5EF4-FFF2-40B4-BE49-F238E27FC236}">
                <a16:creationId xmlns:a16="http://schemas.microsoft.com/office/drawing/2014/main" id="{6755D380-59BF-F479-7F2B-9CC05B6E6C23}"/>
              </a:ext>
            </a:extLst>
          </p:cNvPr>
          <p:cNvPicPr>
            <a:picLocks noChangeAspect="1"/>
          </p:cNvPicPr>
          <p:nvPr userDrawn="1"/>
        </p:nvPicPr>
        <p:blipFill>
          <a:blip r:embed="rId3" cstate="screen">
            <a:extLst>
              <a:ext uri="{28A0092B-C50C-407E-A947-70E740481C1C}">
                <a14:useLocalDpi xmlns:a14="http://schemas.microsoft.com/office/drawing/2010/main" val="0"/>
              </a:ext>
            </a:extLst>
          </a:blip>
          <a:stretch>
            <a:fillRect/>
          </a:stretch>
        </p:blipFill>
        <p:spPr>
          <a:xfrm>
            <a:off x="9807295" y="5934040"/>
            <a:ext cx="2102009" cy="713996"/>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ubrik, underrubrik, innehåll, fast bakgrun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21597" y="833928"/>
            <a:ext cx="6593603" cy="1215801"/>
          </a:xfrm>
        </p:spPr>
        <p:txBody>
          <a:bodyPr anchor="t">
            <a:normAutofit/>
          </a:bodyPr>
          <a:lstStyle>
            <a:lvl1pPr algn="l">
              <a:defRPr sz="4000" b="1" i="0">
                <a:solidFill>
                  <a:srgbClr val="2B5E83"/>
                </a:solidFill>
                <a:latin typeface="+mj-lt"/>
                <a:ea typeface="Helvetica" charset="0"/>
                <a:cs typeface="Helvetica" charset="0"/>
              </a:defRPr>
            </a:lvl1pPr>
          </a:lstStyle>
          <a:p>
            <a:r>
              <a:rPr lang="en-US"/>
              <a:t>Click to edit Master title style </a:t>
            </a:r>
          </a:p>
        </p:txBody>
      </p:sp>
      <p:sp>
        <p:nvSpPr>
          <p:cNvPr id="3" name="Subtitle 2"/>
          <p:cNvSpPr>
            <a:spLocks noGrp="1"/>
          </p:cNvSpPr>
          <p:nvPr>
            <p:ph type="subTitle" idx="1" hasCustomPrompt="1"/>
          </p:nvPr>
        </p:nvSpPr>
        <p:spPr>
          <a:xfrm>
            <a:off x="721597" y="300376"/>
            <a:ext cx="6593603" cy="264219"/>
          </a:xfrm>
        </p:spPr>
        <p:txBody>
          <a:bodyPr>
            <a:noAutofit/>
          </a:bodyPr>
          <a:lstStyle>
            <a:lvl1pPr marL="0" indent="0" algn="l">
              <a:buNone/>
              <a:defRPr sz="1500">
                <a:solidFill>
                  <a:srgbClr val="888888"/>
                </a:solidFill>
                <a:latin typeface="Helvetica" charset="0"/>
                <a:ea typeface="Helvetica" charset="0"/>
                <a:cs typeface="Helvetica"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5" name="Content Placeholder 14"/>
          <p:cNvSpPr>
            <a:spLocks noGrp="1"/>
          </p:cNvSpPr>
          <p:nvPr>
            <p:ph sz="quarter" idx="17"/>
          </p:nvPr>
        </p:nvSpPr>
        <p:spPr>
          <a:xfrm>
            <a:off x="721597" y="2555666"/>
            <a:ext cx="6593603" cy="3360738"/>
          </a:xfrm>
        </p:spPr>
        <p:txBody>
          <a:bodyPr/>
          <a:lstStyle>
            <a:lvl1pPr>
              <a:defRPr sz="2000">
                <a:latin typeface="Helvetica" charset="0"/>
                <a:ea typeface="Helvetica" charset="0"/>
                <a:cs typeface="Helvetica" charset="0"/>
              </a:defRPr>
            </a:lvl1pPr>
            <a:lvl2pPr>
              <a:defRPr sz="1800">
                <a:latin typeface="Helvetica" charset="0"/>
                <a:ea typeface="Helvetica" charset="0"/>
                <a:cs typeface="Helvetica" charset="0"/>
              </a:defRPr>
            </a:lvl2pPr>
            <a:lvl3pPr>
              <a:defRPr sz="1600">
                <a:latin typeface="Helvetica" charset="0"/>
                <a:ea typeface="Helvetica" charset="0"/>
                <a:cs typeface="Helvetica" charset="0"/>
              </a:defRPr>
            </a:lvl3pPr>
            <a:lvl4pPr>
              <a:defRPr sz="1400">
                <a:latin typeface="Helvetica" charset="0"/>
                <a:ea typeface="Helvetica" charset="0"/>
                <a:cs typeface="Helvetica" charset="0"/>
              </a:defRPr>
            </a:lvl4pPr>
            <a:lvl5pPr>
              <a:defRPr sz="1200">
                <a:latin typeface="Helvetica" charset="0"/>
                <a:ea typeface="Helvetica" charset="0"/>
                <a:cs typeface="Helvetica"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4" name="Bildobjekt 3" descr="En bild som visar Grafik, skärmbild, Färggrann, grafisk design&#10;&#10;Automatiskt genererad beskrivning">
            <a:extLst>
              <a:ext uri="{FF2B5EF4-FFF2-40B4-BE49-F238E27FC236}">
                <a16:creationId xmlns:a16="http://schemas.microsoft.com/office/drawing/2014/main" id="{184B7E06-FC0F-52BB-086F-17BC01338646}"/>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9807295" y="5934040"/>
            <a:ext cx="2102009" cy="713996"/>
          </a:xfrm>
          <a:prstGeom prst="rect">
            <a:avLst/>
          </a:prstGeom>
        </p:spPr>
      </p:pic>
    </p:spTree>
    <p:extLst>
      <p:ext uri="{BB962C8B-B14F-4D97-AF65-F5344CB8AC3E}">
        <p14:creationId xmlns:p14="http://schemas.microsoft.com/office/powerpoint/2010/main" val="148804875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1536" userDrawn="1">
          <p15:clr>
            <a:srgbClr val="FBAE40"/>
          </p15:clr>
        </p15:guide>
        <p15:guide id="3" pos="3072" userDrawn="1">
          <p15:clr>
            <a:srgbClr val="FBAE40"/>
          </p15:clr>
        </p15:guide>
        <p15:guide id="4" pos="4608" userDrawn="1">
          <p15:clr>
            <a:srgbClr val="FBAE40"/>
          </p15:clr>
        </p15:guide>
        <p15:guide id="5" pos="6144"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ild höger (vit logga)">
    <p:bg>
      <p:bgPr>
        <a:solidFill>
          <a:schemeClr val="bg1"/>
        </a:solidFill>
        <a:effectLst/>
      </p:bgPr>
    </p:bg>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5580063" y="0"/>
            <a:ext cx="6611937" cy="6858000"/>
          </a:xfrm>
        </p:spPr>
        <p:txBody>
          <a:bodyPr/>
          <a:lstStyle/>
          <a:p>
            <a:endParaRPr lang="en-US"/>
          </a:p>
        </p:txBody>
      </p:sp>
      <p:sp>
        <p:nvSpPr>
          <p:cNvPr id="3" name="Subtitle 2"/>
          <p:cNvSpPr>
            <a:spLocks noGrp="1"/>
          </p:cNvSpPr>
          <p:nvPr>
            <p:ph type="subTitle" idx="1" hasCustomPrompt="1"/>
          </p:nvPr>
        </p:nvSpPr>
        <p:spPr>
          <a:xfrm>
            <a:off x="224797" y="6353002"/>
            <a:ext cx="7121376" cy="264219"/>
          </a:xfrm>
        </p:spPr>
        <p:txBody>
          <a:bodyPr>
            <a:noAutofit/>
          </a:bodyPr>
          <a:lstStyle>
            <a:lvl1pPr marL="0" indent="0" algn="l">
              <a:buNone/>
              <a:defRPr sz="1500">
                <a:solidFill>
                  <a:srgbClr val="2B5E83"/>
                </a:solidFill>
                <a:latin typeface="Helvetica" charset="0"/>
                <a:ea typeface="Helvetica" charset="0"/>
                <a:cs typeface="Helvetica"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9" name="Title 8"/>
          <p:cNvSpPr>
            <a:spLocks noGrp="1"/>
          </p:cNvSpPr>
          <p:nvPr>
            <p:ph type="title"/>
          </p:nvPr>
        </p:nvSpPr>
        <p:spPr>
          <a:xfrm>
            <a:off x="593399" y="854725"/>
            <a:ext cx="4499105" cy="4558523"/>
          </a:xfrm>
        </p:spPr>
        <p:txBody>
          <a:bodyPr anchor="t">
            <a:normAutofit/>
          </a:bodyPr>
          <a:lstStyle>
            <a:lvl1pPr>
              <a:defRPr sz="3500" b="1" i="0">
                <a:solidFill>
                  <a:srgbClr val="006C8D"/>
                </a:solidFill>
                <a:latin typeface="+mj-lt"/>
                <a:ea typeface="Helvetica" charset="0"/>
                <a:cs typeface="Helvetica" charset="0"/>
              </a:defRPr>
            </a:lvl1pPr>
          </a:lstStyle>
          <a:p>
            <a:r>
              <a:rPr lang="en-US"/>
              <a:t>Click to edit Master title style</a:t>
            </a:r>
          </a:p>
        </p:txBody>
      </p:sp>
      <p:sp>
        <p:nvSpPr>
          <p:cNvPr id="12" name="Date Placeholder 11"/>
          <p:cNvSpPr>
            <a:spLocks noGrp="1"/>
          </p:cNvSpPr>
          <p:nvPr>
            <p:ph type="dt" sz="half" idx="11"/>
          </p:nvPr>
        </p:nvSpPr>
        <p:spPr/>
        <p:txBody>
          <a:bodyPr/>
          <a:lstStyle/>
          <a:p>
            <a:fld id="{085E0810-E263-DB40-801A-7EE49EC13EEB}" type="datetime1">
              <a:rPr lang="en-US" smtClean="0"/>
              <a:t>4/28/2025</a:t>
            </a:fld>
            <a:endParaRPr lang="en-US"/>
          </a:p>
        </p:txBody>
      </p:sp>
      <p:sp>
        <p:nvSpPr>
          <p:cNvPr id="13" name="Footer Placeholder 12"/>
          <p:cNvSpPr>
            <a:spLocks noGrp="1"/>
          </p:cNvSpPr>
          <p:nvPr>
            <p:ph type="ftr" sz="quarter" idx="12"/>
          </p:nvPr>
        </p:nvSpPr>
        <p:spPr/>
        <p:txBody>
          <a:bodyPr/>
          <a:lstStyle/>
          <a:p>
            <a:endParaRPr lang="en-US"/>
          </a:p>
        </p:txBody>
      </p:sp>
      <p:sp>
        <p:nvSpPr>
          <p:cNvPr id="14" name="Slide Number Placeholder 13"/>
          <p:cNvSpPr>
            <a:spLocks noGrp="1"/>
          </p:cNvSpPr>
          <p:nvPr>
            <p:ph type="sldNum" sz="quarter" idx="13"/>
          </p:nvPr>
        </p:nvSpPr>
        <p:spPr>
          <a:xfrm>
            <a:off x="10850400" y="6298750"/>
            <a:ext cx="1075160" cy="365125"/>
          </a:xfrm>
          <a:blipFill>
            <a:blip r:embed="rId2" cstate="screen">
              <a:extLst>
                <a:ext uri="{28A0092B-C50C-407E-A947-70E740481C1C}">
                  <a14:useLocalDpi xmlns:a14="http://schemas.microsoft.com/office/drawing/2010/main" val="0"/>
                </a:ext>
              </a:extLst>
            </a:blip>
            <a:stretch>
              <a:fillRect/>
            </a:stretch>
          </a:blipFill>
        </p:spPr>
        <p:txBody>
          <a:bodyPr/>
          <a:lstStyle>
            <a:lvl1pPr>
              <a:defRPr sz="100">
                <a:solidFill>
                  <a:schemeClr val="bg1"/>
                </a:solidFill>
                <a:latin typeface="Helvetica" charset="0"/>
                <a:ea typeface="Helvetica" charset="0"/>
                <a:cs typeface="Helvetica" charset="0"/>
              </a:defRPr>
            </a:lvl1pPr>
          </a:lstStyle>
          <a:p>
            <a:endParaRPr lang="en-US"/>
          </a:p>
        </p:txBody>
      </p:sp>
      <p:pic>
        <p:nvPicPr>
          <p:cNvPr id="2" name="Bildobjekt 1" descr="En bild som visar Grafik, skärmbild, Färggrann, grafisk design&#10;&#10;Automatiskt genererad beskrivning">
            <a:extLst>
              <a:ext uri="{FF2B5EF4-FFF2-40B4-BE49-F238E27FC236}">
                <a16:creationId xmlns:a16="http://schemas.microsoft.com/office/drawing/2014/main" id="{2601802D-B7F0-E5DB-9BD2-76C4F71912BC}"/>
              </a:ext>
            </a:extLst>
          </p:cNvPr>
          <p:cNvPicPr>
            <a:picLocks noChangeAspect="1"/>
          </p:cNvPicPr>
          <p:nvPr userDrawn="1"/>
        </p:nvPicPr>
        <p:blipFill>
          <a:blip r:embed="rId3" cstate="screen">
            <a:extLst>
              <a:ext uri="{28A0092B-C50C-407E-A947-70E740481C1C}">
                <a14:useLocalDpi xmlns:a14="http://schemas.microsoft.com/office/drawing/2010/main" val="0"/>
              </a:ext>
            </a:extLst>
          </a:blip>
          <a:stretch>
            <a:fillRect/>
          </a:stretch>
        </p:blipFill>
        <p:spPr>
          <a:xfrm>
            <a:off x="588091" y="5903225"/>
            <a:ext cx="2102009" cy="713996"/>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ullskärmsbild (vit logga)">
    <p:bg>
      <p:bgPr>
        <a:solidFill>
          <a:schemeClr val="bg1"/>
        </a:solidFill>
        <a:effectLst/>
      </p:bgPr>
    </p:bg>
    <p:spTree>
      <p:nvGrpSpPr>
        <p:cNvPr id="1" name=""/>
        <p:cNvGrpSpPr/>
        <p:nvPr/>
      </p:nvGrpSpPr>
      <p:grpSpPr>
        <a:xfrm>
          <a:off x="0" y="0"/>
          <a:ext cx="0" cy="0"/>
          <a:chOff x="0" y="0"/>
          <a:chExt cx="0" cy="0"/>
        </a:xfrm>
      </p:grpSpPr>
      <p:sp>
        <p:nvSpPr>
          <p:cNvPr id="12" name="Date Placeholder 11"/>
          <p:cNvSpPr>
            <a:spLocks noGrp="1"/>
          </p:cNvSpPr>
          <p:nvPr>
            <p:ph type="dt" sz="half" idx="11"/>
          </p:nvPr>
        </p:nvSpPr>
        <p:spPr/>
        <p:txBody>
          <a:bodyPr/>
          <a:lstStyle/>
          <a:p>
            <a:fld id="{C73E81D0-7754-AB40-B28B-8649911DDF55}" type="datetime1">
              <a:rPr lang="en-US" smtClean="0"/>
              <a:t>4/28/2025</a:t>
            </a:fld>
            <a:endParaRPr lang="en-US"/>
          </a:p>
        </p:txBody>
      </p:sp>
      <p:sp>
        <p:nvSpPr>
          <p:cNvPr id="13" name="Footer Placeholder 12"/>
          <p:cNvSpPr>
            <a:spLocks noGrp="1"/>
          </p:cNvSpPr>
          <p:nvPr>
            <p:ph type="ftr" sz="quarter" idx="12"/>
          </p:nvPr>
        </p:nvSpPr>
        <p:spPr/>
        <p:txBody>
          <a:bodyPr/>
          <a:lstStyle/>
          <a:p>
            <a:endParaRPr lang="en-US"/>
          </a:p>
        </p:txBody>
      </p:sp>
      <p:sp>
        <p:nvSpPr>
          <p:cNvPr id="14" name="Slide Number Placeholder 13"/>
          <p:cNvSpPr>
            <a:spLocks noGrp="1"/>
          </p:cNvSpPr>
          <p:nvPr>
            <p:ph type="sldNum" sz="quarter" idx="13"/>
          </p:nvPr>
        </p:nvSpPr>
        <p:spPr>
          <a:xfrm>
            <a:off x="10850400" y="6298750"/>
            <a:ext cx="1075160" cy="365125"/>
          </a:xfrm>
          <a:blipFill>
            <a:blip r:embed="rId2" cstate="screen">
              <a:extLst>
                <a:ext uri="{28A0092B-C50C-407E-A947-70E740481C1C}">
                  <a14:useLocalDpi xmlns:a14="http://schemas.microsoft.com/office/drawing/2010/main" val="0"/>
                </a:ext>
              </a:extLst>
            </a:blip>
            <a:stretch>
              <a:fillRect/>
            </a:stretch>
          </a:blipFill>
        </p:spPr>
        <p:txBody>
          <a:bodyPr/>
          <a:lstStyle>
            <a:lvl1pPr>
              <a:defRPr sz="100">
                <a:solidFill>
                  <a:schemeClr val="bg1"/>
                </a:solidFill>
                <a:latin typeface="Helvetica" charset="0"/>
                <a:ea typeface="Helvetica" charset="0"/>
                <a:cs typeface="Helvetica" charset="0"/>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071D8C-8553-7F49-9ADF-4E7238B5E4D0}" type="datetime1">
              <a:rPr lang="en-US" smtClean="0"/>
              <a:t>4/28/2025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08E88B-1C1A-904E-9521-49E8A3DEDF3B}" type="slidenum">
              <a:rPr lang="en-US" smtClean="0"/>
              <a:t>‹#›</a:t>
            </a:fld>
            <a:endParaRPr lang="en-US"/>
          </a:p>
        </p:txBody>
      </p:sp>
    </p:spTree>
    <p:extLst>
      <p:ext uri="{BB962C8B-B14F-4D97-AF65-F5344CB8AC3E}">
        <p14:creationId xmlns:p14="http://schemas.microsoft.com/office/powerpoint/2010/main" val="106523587"/>
      </p:ext>
    </p:extLst>
  </p:cSld>
  <p:clrMap bg1="lt1" tx1="dk1" bg2="lt2" tx2="dk2" accent1="accent1" accent2="accent2" accent3="accent3" accent4="accent4" accent5="accent5" accent6="accent6" hlink="hlink" folHlink="folHlink"/>
  <p:sldLayoutIdLst>
    <p:sldLayoutId id="2147483686" r:id="rId1"/>
    <p:sldLayoutId id="2147483688" r:id="rId2"/>
    <p:sldLayoutId id="2147483689" r:id="rId3"/>
    <p:sldLayoutId id="2147483690" r:id="rId4"/>
    <p:sldLayoutId id="2147483687" r:id="rId5"/>
    <p:sldLayoutId id="2147483674" r:id="rId6"/>
    <p:sldLayoutId id="2147483649" r:id="rId7"/>
    <p:sldLayoutId id="2147483661" r:id="rId8"/>
    <p:sldLayoutId id="2147483663" r:id="rId9"/>
    <p:sldLayoutId id="2147483670" r:id="rId10"/>
    <p:sldLayoutId id="2147483669" r:id="rId11"/>
    <p:sldLayoutId id="2147483672" r:id="rId12"/>
    <p:sldLayoutId id="2147483684"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A3F0FB7-F82B-250E-18CB-768053E5A465}"/>
              </a:ext>
            </a:extLst>
          </p:cNvPr>
          <p:cNvSpPr>
            <a:spLocks noGrp="1"/>
          </p:cNvSpPr>
          <p:nvPr>
            <p:ph type="ctrTitle"/>
          </p:nvPr>
        </p:nvSpPr>
        <p:spPr>
          <a:xfrm>
            <a:off x="6096000" y="2569655"/>
            <a:ext cx="5813304" cy="1718690"/>
          </a:xfrm>
        </p:spPr>
        <p:txBody>
          <a:bodyPr/>
          <a:lstStyle/>
          <a:p>
            <a:r>
              <a:rPr lang="sv-SE"/>
              <a:t>Handlingsplaner</a:t>
            </a:r>
            <a:br>
              <a:rPr lang="sv-SE"/>
            </a:br>
            <a:r>
              <a:rPr lang="sv-SE" b="0"/>
              <a:t>2025</a:t>
            </a:r>
          </a:p>
        </p:txBody>
      </p:sp>
      <p:sp>
        <p:nvSpPr>
          <p:cNvPr id="4" name="Platshållare för bildnummer 3">
            <a:extLst>
              <a:ext uri="{FF2B5EF4-FFF2-40B4-BE49-F238E27FC236}">
                <a16:creationId xmlns:a16="http://schemas.microsoft.com/office/drawing/2014/main" id="{7538B236-14DA-9C7C-3D12-7858E5E2B6AF}"/>
              </a:ext>
            </a:extLst>
          </p:cNvPr>
          <p:cNvSpPr>
            <a:spLocks noGrp="1"/>
          </p:cNvSpPr>
          <p:nvPr>
            <p:ph type="sldNum" sz="quarter" idx="12"/>
          </p:nvPr>
        </p:nvSpPr>
        <p:spPr/>
        <p:txBody>
          <a:bodyPr/>
          <a:lstStyle/>
          <a:p>
            <a:fld id="{92B3BCE3-2496-45C2-82F1-BDA297F4C25D}" type="slidenum">
              <a:rPr lang="sv-SE" smtClean="0"/>
              <a:t>1</a:t>
            </a:fld>
            <a:endParaRPr lang="sv-SE"/>
          </a:p>
        </p:txBody>
      </p:sp>
    </p:spTree>
    <p:extLst>
      <p:ext uri="{BB962C8B-B14F-4D97-AF65-F5344CB8AC3E}">
        <p14:creationId xmlns:p14="http://schemas.microsoft.com/office/powerpoint/2010/main" val="14291990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2D28DE-5131-D1B3-D18E-676703F93006}"/>
            </a:ext>
          </a:extLst>
        </p:cNvPr>
        <p:cNvGrpSpPr/>
        <p:nvPr/>
      </p:nvGrpSpPr>
      <p:grpSpPr>
        <a:xfrm>
          <a:off x="0" y="0"/>
          <a:ext cx="0" cy="0"/>
          <a:chOff x="0" y="0"/>
          <a:chExt cx="0" cy="0"/>
        </a:xfrm>
      </p:grpSpPr>
      <p:graphicFrame>
        <p:nvGraphicFramePr>
          <p:cNvPr id="5" name="Platshållare för innehåll 4">
            <a:extLst>
              <a:ext uri="{FF2B5EF4-FFF2-40B4-BE49-F238E27FC236}">
                <a16:creationId xmlns:a16="http://schemas.microsoft.com/office/drawing/2014/main" id="{8DBC5F82-C7AC-D886-F3C4-B14E5E3FB71E}"/>
              </a:ext>
            </a:extLst>
          </p:cNvPr>
          <p:cNvGraphicFramePr>
            <a:graphicFrameLocks noGrp="1"/>
          </p:cNvGraphicFramePr>
          <p:nvPr>
            <p:ph idx="1"/>
            <p:extLst>
              <p:ext uri="{D42A27DB-BD31-4B8C-83A1-F6EECF244321}">
                <p14:modId xmlns:p14="http://schemas.microsoft.com/office/powerpoint/2010/main" val="1385927594"/>
              </p:ext>
            </p:extLst>
          </p:nvPr>
        </p:nvGraphicFramePr>
        <p:xfrm>
          <a:off x="923697" y="1182413"/>
          <a:ext cx="10515600" cy="4525195"/>
        </p:xfrm>
        <a:graphic>
          <a:graphicData uri="http://schemas.openxmlformats.org/drawingml/2006/table">
            <a:tbl>
              <a:tblPr firstRow="1" bandRow="1">
                <a:tableStyleId>{5C22544A-7EE6-4342-B048-85BDC9FD1C3A}</a:tableStyleId>
              </a:tblPr>
              <a:tblGrid>
                <a:gridCol w="3350343">
                  <a:extLst>
                    <a:ext uri="{9D8B030D-6E8A-4147-A177-3AD203B41FA5}">
                      <a16:colId xmlns:a16="http://schemas.microsoft.com/office/drawing/2014/main" val="296906151"/>
                    </a:ext>
                  </a:extLst>
                </a:gridCol>
                <a:gridCol w="2779315">
                  <a:extLst>
                    <a:ext uri="{9D8B030D-6E8A-4147-A177-3AD203B41FA5}">
                      <a16:colId xmlns:a16="http://schemas.microsoft.com/office/drawing/2014/main" val="2724012868"/>
                    </a:ext>
                  </a:extLst>
                </a:gridCol>
                <a:gridCol w="2225303">
                  <a:extLst>
                    <a:ext uri="{9D8B030D-6E8A-4147-A177-3AD203B41FA5}">
                      <a16:colId xmlns:a16="http://schemas.microsoft.com/office/drawing/2014/main" val="3871079153"/>
                    </a:ext>
                  </a:extLst>
                </a:gridCol>
                <a:gridCol w="2160639">
                  <a:extLst>
                    <a:ext uri="{9D8B030D-6E8A-4147-A177-3AD203B41FA5}">
                      <a16:colId xmlns:a16="http://schemas.microsoft.com/office/drawing/2014/main" val="2964914315"/>
                    </a:ext>
                  </a:extLst>
                </a:gridCol>
              </a:tblGrid>
              <a:tr h="330200">
                <a:tc>
                  <a:txBody>
                    <a:bodyPr/>
                    <a:lstStyle/>
                    <a:p>
                      <a:r>
                        <a:rPr lang="sv-SE"/>
                        <a:t>Prioriterade insatser</a:t>
                      </a:r>
                    </a:p>
                  </a:txBody>
                  <a:tcPr>
                    <a:solidFill>
                      <a:srgbClr val="006651"/>
                    </a:solidFill>
                  </a:tcPr>
                </a:tc>
                <a:tc>
                  <a:txBody>
                    <a:bodyPr/>
                    <a:lstStyle/>
                    <a:p>
                      <a:r>
                        <a:rPr lang="sv-SE"/>
                        <a:t>Resurser</a:t>
                      </a:r>
                    </a:p>
                  </a:txBody>
                  <a:tcPr>
                    <a:solidFill>
                      <a:srgbClr val="006651"/>
                    </a:solidFill>
                  </a:tcPr>
                </a:tc>
                <a:tc>
                  <a:txBody>
                    <a:bodyPr/>
                    <a:lstStyle/>
                    <a:p>
                      <a:r>
                        <a:rPr lang="sv-SE"/>
                        <a:t>Nytta (indikatorer)</a:t>
                      </a:r>
                    </a:p>
                  </a:txBody>
                  <a:tcPr>
                    <a:solidFill>
                      <a:srgbClr val="006651"/>
                    </a:solidFill>
                  </a:tcPr>
                </a:tc>
                <a:tc>
                  <a:txBody>
                    <a:bodyPr/>
                    <a:lstStyle/>
                    <a:p>
                      <a:r>
                        <a:rPr lang="sv-SE"/>
                        <a:t>Finansiering</a:t>
                      </a:r>
                    </a:p>
                  </a:txBody>
                  <a:tcPr>
                    <a:solidFill>
                      <a:srgbClr val="006651"/>
                    </a:solidFill>
                  </a:tcPr>
                </a:tc>
                <a:extLst>
                  <a:ext uri="{0D108BD9-81ED-4DB2-BD59-A6C34878D82A}">
                    <a16:rowId xmlns:a16="http://schemas.microsoft.com/office/drawing/2014/main" val="853568454"/>
                  </a:ext>
                </a:extLst>
              </a:tr>
              <a:tr h="1677601">
                <a:tc>
                  <a:txBody>
                    <a:bodyPr/>
                    <a:lstStyle/>
                    <a:p>
                      <a:pPr marL="0" indent="0">
                        <a:buNone/>
                      </a:pPr>
                      <a:r>
                        <a:rPr lang="sv-SE" sz="1100" b="1"/>
                        <a:t>1. Verka för en kultur av livslångt lärande. </a:t>
                      </a:r>
                    </a:p>
                    <a:p>
                      <a:pPr marL="0" lvl="0" indent="0">
                        <a:buNone/>
                      </a:pPr>
                      <a:endParaRPr lang="sv-SE" sz="1100" b="1" i="0" u="none" strike="noStrike" noProof="0">
                        <a:solidFill>
                          <a:srgbClr val="006C8D"/>
                        </a:solidFill>
                        <a:latin typeface="Arial"/>
                      </a:endParaRPr>
                    </a:p>
                    <a:p>
                      <a:pPr marL="171450" lvl="0" indent="-171450" algn="l">
                        <a:lnSpc>
                          <a:spcPct val="100000"/>
                        </a:lnSpc>
                        <a:spcBef>
                          <a:spcPts val="0"/>
                        </a:spcBef>
                        <a:spcAft>
                          <a:spcPts val="0"/>
                        </a:spcAft>
                        <a:buFont typeface="Arial"/>
                        <a:buChar char="•"/>
                      </a:pPr>
                      <a:r>
                        <a:rPr lang="sv-SE" sz="1100" b="0" i="0" u="none" strike="noStrike" noProof="0">
                          <a:solidFill>
                            <a:srgbClr val="111111"/>
                          </a:solidFill>
                          <a:latin typeface="Arial"/>
                        </a:rPr>
                        <a:t>Fler ska nå fullföljd utbildning inom samtliga skolformer.</a:t>
                      </a:r>
                      <a:endParaRPr lang="sv-SE" b="0">
                        <a:solidFill>
                          <a:srgbClr val="111111"/>
                        </a:solidFill>
                      </a:endParaRPr>
                    </a:p>
                    <a:p>
                      <a:pPr marL="171450" lvl="0" indent="-171450" algn="l">
                        <a:lnSpc>
                          <a:spcPct val="100000"/>
                        </a:lnSpc>
                        <a:spcBef>
                          <a:spcPts val="0"/>
                        </a:spcBef>
                        <a:spcAft>
                          <a:spcPts val="0"/>
                        </a:spcAft>
                        <a:buFont typeface="Arial"/>
                        <a:buChar char="•"/>
                      </a:pPr>
                      <a:r>
                        <a:rPr lang="sv-SE" sz="1100" b="0" i="0" u="none" strike="noStrike" noProof="0">
                          <a:solidFill>
                            <a:srgbClr val="111111"/>
                          </a:solidFill>
                          <a:latin typeface="Arial"/>
                        </a:rPr>
                        <a:t>Närvaroproblematiken i skolorna (delaktivitet)</a:t>
                      </a:r>
                      <a:endParaRPr lang="sv-SE" b="0">
                        <a:solidFill>
                          <a:srgbClr val="111111"/>
                        </a:solidFill>
                      </a:endParaRPr>
                    </a:p>
                    <a:p>
                      <a:pPr marL="171450" lvl="0" indent="-171450" algn="l">
                        <a:lnSpc>
                          <a:spcPct val="100000"/>
                        </a:lnSpc>
                        <a:spcBef>
                          <a:spcPts val="0"/>
                        </a:spcBef>
                        <a:spcAft>
                          <a:spcPts val="0"/>
                        </a:spcAft>
                        <a:buFont typeface="Arial"/>
                        <a:buChar char="•"/>
                      </a:pPr>
                      <a:r>
                        <a:rPr lang="sv-SE" sz="1100" b="0" i="0" u="none" strike="noStrike" kern="1200" noProof="0">
                          <a:solidFill>
                            <a:schemeClr val="tx1"/>
                          </a:solidFill>
                          <a:latin typeface="Arial"/>
                          <a:ea typeface="+mn-ea"/>
                          <a:cs typeface="+mn-cs"/>
                        </a:rPr>
                        <a:t>Förskolor och skolor ska hålla en hög  och likvärdig kvalitet</a:t>
                      </a:r>
                    </a:p>
                    <a:p>
                      <a:pPr marL="171450" lvl="0" indent="-171450" algn="l">
                        <a:lnSpc>
                          <a:spcPct val="100000"/>
                        </a:lnSpc>
                        <a:spcBef>
                          <a:spcPts val="0"/>
                        </a:spcBef>
                        <a:spcAft>
                          <a:spcPts val="0"/>
                        </a:spcAft>
                        <a:buFont typeface="Arial"/>
                        <a:buChar char="•"/>
                      </a:pPr>
                      <a:r>
                        <a:rPr lang="sv-SE" sz="1100" b="0" i="0" u="none" strike="noStrike" kern="1200" noProof="0">
                          <a:solidFill>
                            <a:schemeClr val="tx1"/>
                          </a:solidFill>
                          <a:latin typeface="Arial"/>
                          <a:ea typeface="+mn-ea"/>
                          <a:cs typeface="+mn-cs"/>
                        </a:rPr>
                        <a:t>Samverkande avtal inom kompetens- och utbildningsområdet i Fyrbodal</a:t>
                      </a:r>
                      <a:endParaRPr lang="sv-SE" sz="1100" b="1" i="0" u="none" strike="noStrike" noProof="0">
                        <a:solidFill>
                          <a:schemeClr val="tx1"/>
                        </a:solidFill>
                        <a:latin typeface="Aptos"/>
                      </a:endParaRPr>
                    </a:p>
                  </a:txBody>
                  <a:tcPr/>
                </a:tc>
                <a:tc>
                  <a:txBody>
                    <a:bodyPr/>
                    <a:lstStyle/>
                    <a:p>
                      <a:r>
                        <a:rPr lang="sv-SE" sz="1100"/>
                        <a:t>Kompetensstrateg, Processledare</a:t>
                      </a:r>
                    </a:p>
                    <a:p>
                      <a:pPr lvl="0">
                        <a:buNone/>
                      </a:pPr>
                      <a:endParaRPr lang="sv-SE" sz="1100" b="0" i="0" u="none" strike="noStrike" noProof="0">
                        <a:solidFill>
                          <a:srgbClr val="000000"/>
                        </a:solidFill>
                        <a:latin typeface="Arial"/>
                      </a:endParaRPr>
                    </a:p>
                    <a:p>
                      <a:pPr marL="171450" lvl="0" indent="-171450">
                        <a:buFont typeface="Arial"/>
                        <a:buChar char="•"/>
                      </a:pPr>
                      <a:r>
                        <a:rPr lang="sv-SE" sz="1100" b="0" i="0" u="none" strike="noStrike" noProof="0">
                          <a:solidFill>
                            <a:srgbClr val="000000"/>
                          </a:solidFill>
                          <a:latin typeface="Arial"/>
                        </a:rPr>
                        <a:t>Projekt; Utveckling och Utbildning</a:t>
                      </a:r>
                      <a:endParaRPr lang="sv-SE"/>
                    </a:p>
                    <a:p>
                      <a:endParaRPr lang="sv-SE" sz="1100"/>
                    </a:p>
                    <a:p>
                      <a:endParaRPr lang="sv-SE" sz="1100"/>
                    </a:p>
                    <a:p>
                      <a:endParaRPr lang="sv-SE" sz="1100"/>
                    </a:p>
                  </a:txBody>
                  <a:tcPr/>
                </a:tc>
                <a:tc>
                  <a:txBody>
                    <a:bodyPr/>
                    <a:lstStyle/>
                    <a:p>
                      <a:r>
                        <a:rPr lang="sv-SE" sz="1100"/>
                        <a:t>Andel som är behöriga till gymnasieskolans nationella program (ökar)</a:t>
                      </a:r>
                    </a:p>
                    <a:p>
                      <a:pPr lvl="0">
                        <a:buNone/>
                      </a:pPr>
                      <a:r>
                        <a:rPr lang="sv-SE" sz="1100"/>
                        <a:t>Andel med gymnasieexamen inom 3 år (ökar)</a:t>
                      </a:r>
                    </a:p>
                  </a:txBody>
                  <a:tcPr/>
                </a:tc>
                <a:tc>
                  <a:txBody>
                    <a:bodyPr/>
                    <a:lstStyle/>
                    <a:p>
                      <a:pPr lvl="0">
                        <a:buNone/>
                      </a:pPr>
                      <a:r>
                        <a:rPr lang="sv-SE" sz="1100" b="0" i="0" u="none" strike="noStrike" noProof="0">
                          <a:solidFill>
                            <a:srgbClr val="000000"/>
                          </a:solidFill>
                          <a:latin typeface="Arial"/>
                        </a:rPr>
                        <a:t>Delregionala utvecklingsmedel (DRUM)</a:t>
                      </a:r>
                      <a:endParaRPr lang="sv-SE" b="0" i="0" u="none" strike="noStrike" noProof="0">
                        <a:solidFill>
                          <a:srgbClr val="000000"/>
                        </a:solidFill>
                        <a:latin typeface="Arial"/>
                      </a:endParaRPr>
                    </a:p>
                    <a:p>
                      <a:pPr lvl="0">
                        <a:buNone/>
                      </a:pPr>
                      <a:r>
                        <a:rPr lang="sv-SE" sz="1100"/>
                        <a:t>Avtal (</a:t>
                      </a:r>
                      <a:r>
                        <a:rPr lang="sv-SE" sz="1100" err="1"/>
                        <a:t>vux</a:t>
                      </a:r>
                      <a:r>
                        <a:rPr lang="sv-SE" sz="1100" b="0" i="0" u="none" strike="noStrike" noProof="0">
                          <a:solidFill>
                            <a:srgbClr val="000000"/>
                          </a:solidFill>
                          <a:latin typeface="Arial"/>
                        </a:rPr>
                        <a:t>-samverkan</a:t>
                      </a:r>
                      <a:r>
                        <a:rPr lang="sv-SE" sz="1100"/>
                        <a:t>) </a:t>
                      </a:r>
                    </a:p>
                    <a:p>
                      <a:pPr lvl="0">
                        <a:buNone/>
                      </a:pPr>
                      <a:endParaRPr lang="sv-SE" sz="1100"/>
                    </a:p>
                    <a:p>
                      <a:pPr lvl="0">
                        <a:buNone/>
                      </a:pPr>
                      <a:endParaRPr lang="sv-SE" sz="1100"/>
                    </a:p>
                    <a:p>
                      <a:pPr lvl="0">
                        <a:buNone/>
                      </a:pPr>
                      <a:endParaRPr lang="sv-SE" sz="1100"/>
                    </a:p>
                  </a:txBody>
                  <a:tcPr/>
                </a:tc>
                <a:extLst>
                  <a:ext uri="{0D108BD9-81ED-4DB2-BD59-A6C34878D82A}">
                    <a16:rowId xmlns:a16="http://schemas.microsoft.com/office/drawing/2014/main" val="4070166889"/>
                  </a:ext>
                </a:extLst>
              </a:tr>
              <a:tr h="2481834">
                <a:tc>
                  <a:txBody>
                    <a:bodyPr/>
                    <a:lstStyle/>
                    <a:p>
                      <a:r>
                        <a:rPr lang="sv-SE" sz="1100" b="1"/>
                        <a:t>2. Utveckla digital kompetens</a:t>
                      </a:r>
                      <a:r>
                        <a:rPr lang="sv-SE" sz="1100" b="1" i="0" u="none" strike="noStrike" noProof="0">
                          <a:solidFill>
                            <a:srgbClr val="111111"/>
                          </a:solidFill>
                          <a:latin typeface="Arial"/>
                        </a:rPr>
                        <a:t>.</a:t>
                      </a:r>
                      <a:r>
                        <a:rPr lang="sv-SE" sz="1100" b="1">
                          <a:solidFill>
                            <a:srgbClr val="111111"/>
                          </a:solidFill>
                        </a:rPr>
                        <a:t>  </a:t>
                      </a:r>
                    </a:p>
                    <a:p>
                      <a:pPr lvl="0">
                        <a:buNone/>
                      </a:pPr>
                      <a:endParaRPr lang="sv-SE" sz="1100" b="1">
                        <a:solidFill>
                          <a:srgbClr val="111111"/>
                        </a:solidFill>
                      </a:endParaRPr>
                    </a:p>
                    <a:p>
                      <a:pPr marL="171450" lvl="0" indent="-171450">
                        <a:buFont typeface="Arial"/>
                        <a:buChar char="•"/>
                      </a:pPr>
                      <a:r>
                        <a:rPr lang="sv-SE" sz="1100" b="0" i="0" u="none" strike="noStrike" kern="1200" noProof="0">
                          <a:solidFill>
                            <a:srgbClr val="111111"/>
                          </a:solidFill>
                          <a:latin typeface="Arial"/>
                          <a:ea typeface="+mn-ea"/>
                          <a:cs typeface="+mn-cs"/>
                        </a:rPr>
                        <a:t>AI och omställningsfrågor, få fler kommuner delaktiga i projekt.</a:t>
                      </a:r>
                    </a:p>
                    <a:p>
                      <a:pPr marL="171450" lvl="0" indent="-171450">
                        <a:buFont typeface="Arial"/>
                        <a:buChar char="•"/>
                      </a:pPr>
                      <a:r>
                        <a:rPr lang="sv-SE" sz="1100" b="0" i="0" u="none" strike="noStrike" kern="1200" noProof="0">
                          <a:solidFill>
                            <a:srgbClr val="111111"/>
                          </a:solidFill>
                          <a:latin typeface="Arial"/>
                          <a:ea typeface="+mn-ea"/>
                          <a:cs typeface="+mn-cs"/>
                        </a:rPr>
                        <a:t>Utveckla möjligheten till fortbildning och kontinuerligt lärande på arbetsplatsen.</a:t>
                      </a:r>
                    </a:p>
                    <a:p>
                      <a:pPr marL="171450" lvl="0" indent="-171450">
                        <a:buFont typeface="Arial"/>
                        <a:buChar char="•"/>
                      </a:pPr>
                      <a:r>
                        <a:rPr lang="sv-SE" sz="1100" b="0" i="0" u="none" strike="noStrike" kern="1200" noProof="0">
                          <a:solidFill>
                            <a:srgbClr val="111111"/>
                          </a:solidFill>
                          <a:latin typeface="Arial"/>
                          <a:ea typeface="+mn-ea"/>
                          <a:cs typeface="+mn-cs"/>
                        </a:rPr>
                        <a:t>Bredda och tillgängliggöra utbildningsutbudet ex genom att stötta hybridundervisning.</a:t>
                      </a:r>
                    </a:p>
                    <a:p>
                      <a:pPr marL="0" lvl="0" indent="0">
                        <a:buNone/>
                      </a:pPr>
                      <a:endParaRPr lang="sv-SE" sz="1100" b="0" i="0" u="none" strike="noStrike" kern="1200" noProof="0">
                        <a:solidFill>
                          <a:srgbClr val="FF0000"/>
                        </a:solidFill>
                        <a:latin typeface="Arial"/>
                        <a:ea typeface="+mn-ea"/>
                        <a:cs typeface="+mn-cs"/>
                      </a:endParaRPr>
                    </a:p>
                    <a:p>
                      <a:pPr marL="0" lvl="0" indent="0">
                        <a:buNone/>
                      </a:pPr>
                      <a:r>
                        <a:rPr lang="sv-SE" sz="1100" b="1" i="0" u="none" strike="noStrike" kern="1200" noProof="0">
                          <a:solidFill>
                            <a:srgbClr val="006C8D"/>
                          </a:solidFill>
                          <a:latin typeface="Arial"/>
                          <a:ea typeface="+mn-ea"/>
                          <a:cs typeface="+mn-cs"/>
                        </a:rPr>
                        <a:t> </a:t>
                      </a:r>
                      <a:endParaRPr lang="sv-SE" sz="1100" b="1" i="0" u="none" strike="noStrike" kern="1200">
                        <a:solidFill>
                          <a:srgbClr val="006C8D"/>
                        </a:solidFill>
                        <a:latin typeface="Arial"/>
                        <a:ea typeface="+mn-ea"/>
                        <a:cs typeface="+mn-cs"/>
                      </a:endParaRPr>
                    </a:p>
                    <a:p>
                      <a:pPr lvl="0">
                        <a:buNone/>
                      </a:pPr>
                      <a:endParaRPr lang="sv-SE" sz="1100" b="1" i="0" u="none" strike="noStrike" noProof="0">
                        <a:solidFill>
                          <a:srgbClr val="006C8D"/>
                        </a:solidFill>
                        <a:latin typeface="Arial"/>
                      </a:endParaRPr>
                    </a:p>
                  </a:txBody>
                  <a:tcPr/>
                </a:tc>
                <a:tc>
                  <a:txBody>
                    <a:bodyPr/>
                    <a:lstStyle/>
                    <a:p>
                      <a:pPr lvl="0">
                        <a:buNone/>
                      </a:pPr>
                      <a:r>
                        <a:rPr lang="sv-SE" sz="1100" b="0" i="0" u="none" strike="noStrike" kern="1200" baseline="0" noProof="0">
                          <a:solidFill>
                            <a:srgbClr val="000000"/>
                          </a:solidFill>
                          <a:latin typeface="Arial"/>
                        </a:rPr>
                        <a:t>Kompetensstrateg, Processledare</a:t>
                      </a:r>
                      <a:endParaRPr lang="sv-SE"/>
                    </a:p>
                    <a:p>
                      <a:pPr lvl="0">
                        <a:buNone/>
                      </a:pPr>
                      <a:r>
                        <a:rPr lang="sv-SE" sz="1100" b="0" i="0" u="none" strike="noStrike" kern="1200" baseline="0" noProof="0">
                          <a:solidFill>
                            <a:srgbClr val="000000"/>
                          </a:solidFill>
                          <a:latin typeface="Arial"/>
                        </a:rPr>
                        <a:t>Nätverk, Digitaliseringsstrateg</a:t>
                      </a:r>
                      <a:endParaRPr lang="en-US" sz="1100" b="0" i="0" u="none" strike="noStrike" kern="1200" baseline="0" noProof="0">
                        <a:solidFill>
                          <a:srgbClr val="000000"/>
                        </a:solidFill>
                        <a:latin typeface="Arial"/>
                      </a:endParaRPr>
                    </a:p>
                    <a:p>
                      <a:pPr lvl="0">
                        <a:buNone/>
                      </a:pPr>
                      <a:endParaRPr lang="sv-SE" sz="1100" b="0" i="0" u="none" strike="noStrike" kern="1200" baseline="0" noProof="0">
                        <a:solidFill>
                          <a:srgbClr val="000000"/>
                        </a:solidFill>
                        <a:latin typeface="Arial"/>
                      </a:endParaRPr>
                    </a:p>
                    <a:p>
                      <a:pPr lvl="0">
                        <a:buNone/>
                      </a:pPr>
                      <a:endParaRPr lang="sv-SE" sz="1100" b="0" i="0" u="none" strike="noStrike" kern="1200" baseline="0" noProof="0">
                        <a:solidFill>
                          <a:srgbClr val="000000"/>
                        </a:solidFill>
                        <a:latin typeface="Arial"/>
                      </a:endParaRPr>
                    </a:p>
                    <a:p>
                      <a:pPr marL="171450" lvl="0" indent="-171450">
                        <a:buFont typeface="Arial"/>
                        <a:buChar char="•"/>
                      </a:pPr>
                      <a:r>
                        <a:rPr lang="sv-SE" sz="1100" b="0" i="0" u="none" strike="noStrike" kern="1200" baseline="0" noProof="0">
                          <a:solidFill>
                            <a:srgbClr val="000000"/>
                          </a:solidFill>
                          <a:latin typeface="Arial"/>
                        </a:rPr>
                        <a:t>Projekt; Tillsammans för entreprenörskap</a:t>
                      </a:r>
                      <a:endParaRPr lang="sv-SE"/>
                    </a:p>
                    <a:p>
                      <a:pPr marL="171450" lvl="0" indent="-171450">
                        <a:buFont typeface="Arial"/>
                        <a:buChar char="•"/>
                      </a:pPr>
                      <a:r>
                        <a:rPr lang="sv-SE" sz="1100" b="0" i="0" u="none" strike="noStrike" noProof="0">
                          <a:solidFill>
                            <a:srgbClr val="000000"/>
                          </a:solidFill>
                          <a:latin typeface="Arial"/>
                        </a:rPr>
                        <a:t>Projekt; </a:t>
                      </a:r>
                      <a:r>
                        <a:rPr lang="sv-SE" sz="1100" b="0" i="0" u="none" strike="noStrike" noProof="0" err="1">
                          <a:solidFill>
                            <a:srgbClr val="000000"/>
                          </a:solidFill>
                          <a:latin typeface="Arial"/>
                        </a:rPr>
                        <a:t>Fenixz</a:t>
                      </a:r>
                      <a:r>
                        <a:rPr lang="sv-SE" sz="1100" b="0" i="0" u="none" strike="noStrike" noProof="0">
                          <a:solidFill>
                            <a:srgbClr val="000000"/>
                          </a:solidFill>
                          <a:latin typeface="Arial"/>
                        </a:rPr>
                        <a:t> kommuner</a:t>
                      </a:r>
                      <a:endParaRPr lang="sv-SE"/>
                    </a:p>
                    <a:p>
                      <a:pPr lvl="0">
                        <a:buNone/>
                      </a:pPr>
                      <a:endParaRPr lang="sv-SE" sz="1100" b="0" i="0" u="none" strike="noStrike" noProof="0">
                        <a:solidFill>
                          <a:srgbClr val="000000"/>
                        </a:solidFill>
                        <a:latin typeface="Arial"/>
                      </a:endParaRPr>
                    </a:p>
                    <a:p>
                      <a:endParaRPr lang="sv-SE" sz="1100"/>
                    </a:p>
                    <a:p>
                      <a:endParaRPr lang="sv-SE" sz="1100"/>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sv-SE" sz="1100"/>
                        <a:t>Fler kommuner deltar i att utveckla AI i undervisningen</a:t>
                      </a:r>
                      <a:endParaRPr lang="sv-SE"/>
                    </a:p>
                    <a:p>
                      <a:pPr marL="0" marR="0" lvl="0" indent="0" algn="l">
                        <a:lnSpc>
                          <a:spcPct val="100000"/>
                        </a:lnSpc>
                        <a:spcBef>
                          <a:spcPts val="0"/>
                        </a:spcBef>
                        <a:spcAft>
                          <a:spcPts val="0"/>
                        </a:spcAft>
                        <a:buClrTx/>
                        <a:buSzTx/>
                        <a:buFontTx/>
                        <a:buNone/>
                      </a:pPr>
                      <a:endParaRPr lang="sv-SE" sz="1100"/>
                    </a:p>
                    <a:p>
                      <a:pPr marL="0" marR="0" lvl="0" indent="0" algn="l">
                        <a:lnSpc>
                          <a:spcPct val="100000"/>
                        </a:lnSpc>
                        <a:spcBef>
                          <a:spcPts val="0"/>
                        </a:spcBef>
                        <a:spcAft>
                          <a:spcPts val="0"/>
                        </a:spcAft>
                        <a:buClrTx/>
                        <a:buSzTx/>
                        <a:buFontTx/>
                        <a:buNone/>
                      </a:pPr>
                      <a:endParaRPr lang="sv-SE" sz="1100"/>
                    </a:p>
                    <a:p>
                      <a:endParaRPr lang="sv-SE" sz="1100"/>
                    </a:p>
                  </a:txBody>
                  <a:tcPr/>
                </a:tc>
                <a:tc>
                  <a:txBody>
                    <a:bodyPr/>
                    <a:lstStyle/>
                    <a:p>
                      <a:pPr marL="0" marR="0" lvl="0" indent="0" algn="l">
                        <a:lnSpc>
                          <a:spcPct val="100000"/>
                        </a:lnSpc>
                        <a:spcBef>
                          <a:spcPts val="0"/>
                        </a:spcBef>
                        <a:spcAft>
                          <a:spcPts val="0"/>
                        </a:spcAft>
                        <a:buNone/>
                      </a:pPr>
                      <a:r>
                        <a:rPr lang="sv-SE" sz="1100" b="0" i="0" u="none" strike="noStrike" noProof="0">
                          <a:solidFill>
                            <a:srgbClr val="000000"/>
                          </a:solidFill>
                          <a:latin typeface="Arial"/>
                        </a:rPr>
                        <a:t>Delregionala utvecklingsmedel (DRUM)</a:t>
                      </a:r>
                      <a:endParaRPr lang="sv-SE" b="0" i="0" u="none" strike="noStrike" noProof="0">
                        <a:solidFill>
                          <a:srgbClr val="000000"/>
                        </a:solidFill>
                        <a:latin typeface="Arial"/>
                      </a:endParaRPr>
                    </a:p>
                    <a:p>
                      <a:pPr marL="0" marR="0" lvl="0" indent="0" algn="l">
                        <a:lnSpc>
                          <a:spcPct val="100000"/>
                        </a:lnSpc>
                        <a:spcBef>
                          <a:spcPts val="0"/>
                        </a:spcBef>
                        <a:spcAft>
                          <a:spcPts val="0"/>
                        </a:spcAft>
                        <a:buNone/>
                      </a:pPr>
                      <a:r>
                        <a:rPr lang="sv-SE" sz="1100" b="0" i="0" u="none" strike="noStrike" noProof="0">
                          <a:solidFill>
                            <a:srgbClr val="000000"/>
                          </a:solidFill>
                          <a:latin typeface="Arial"/>
                        </a:rPr>
                        <a:t>ESF-medel</a:t>
                      </a:r>
                      <a:endParaRPr lang="en-US" sz="1100" b="0" i="0" u="none" strike="noStrike" noProof="0">
                        <a:solidFill>
                          <a:srgbClr val="000000"/>
                        </a:solidFill>
                        <a:latin typeface="Arial"/>
                      </a:endParaRPr>
                    </a:p>
                    <a:p>
                      <a:pPr marL="0" marR="0" lvl="0" indent="0" algn="l">
                        <a:lnSpc>
                          <a:spcPct val="100000"/>
                        </a:lnSpc>
                        <a:spcBef>
                          <a:spcPts val="0"/>
                        </a:spcBef>
                        <a:spcAft>
                          <a:spcPts val="0"/>
                        </a:spcAft>
                        <a:buNone/>
                      </a:pPr>
                      <a:r>
                        <a:rPr lang="sv-SE" sz="1100" b="0" i="0" u="none" strike="noStrike" noProof="0">
                          <a:solidFill>
                            <a:srgbClr val="000000"/>
                          </a:solidFill>
                          <a:latin typeface="Arial"/>
                        </a:rPr>
                        <a:t>Avtal (vux-samverkan)</a:t>
                      </a:r>
                      <a:endParaRPr lang="en-US" sz="1100" b="0" i="0" u="none" strike="noStrike" noProof="0">
                        <a:solidFill>
                          <a:srgbClr val="000000"/>
                        </a:solidFill>
                        <a:latin typeface="Arial"/>
                      </a:endParaRPr>
                    </a:p>
                    <a:p>
                      <a:pPr marL="0" marR="0" lvl="0" indent="0" algn="l">
                        <a:lnSpc>
                          <a:spcPct val="100000"/>
                        </a:lnSpc>
                        <a:spcBef>
                          <a:spcPts val="0"/>
                        </a:spcBef>
                        <a:spcAft>
                          <a:spcPts val="0"/>
                        </a:spcAft>
                        <a:buClrTx/>
                        <a:buSzTx/>
                        <a:buFontTx/>
                        <a:buNone/>
                      </a:pPr>
                      <a:endParaRPr lang="sv-SE" sz="1100"/>
                    </a:p>
                    <a:p>
                      <a:endParaRPr lang="sv-SE" sz="1100"/>
                    </a:p>
                  </a:txBody>
                  <a:tcPr/>
                </a:tc>
                <a:extLst>
                  <a:ext uri="{0D108BD9-81ED-4DB2-BD59-A6C34878D82A}">
                    <a16:rowId xmlns:a16="http://schemas.microsoft.com/office/drawing/2014/main" val="3271948371"/>
                  </a:ext>
                </a:extLst>
              </a:tr>
            </a:tbl>
          </a:graphicData>
        </a:graphic>
      </p:graphicFrame>
      <p:sp>
        <p:nvSpPr>
          <p:cNvPr id="2" name="Rubrik 1">
            <a:extLst>
              <a:ext uri="{FF2B5EF4-FFF2-40B4-BE49-F238E27FC236}">
                <a16:creationId xmlns:a16="http://schemas.microsoft.com/office/drawing/2014/main" id="{B61059B2-036E-6713-3455-862714DAE388}"/>
              </a:ext>
            </a:extLst>
          </p:cNvPr>
          <p:cNvSpPr>
            <a:spLocks noGrp="1"/>
          </p:cNvSpPr>
          <p:nvPr>
            <p:ph type="title"/>
          </p:nvPr>
        </p:nvSpPr>
        <p:spPr>
          <a:xfrm>
            <a:off x="838200" y="340951"/>
            <a:ext cx="10515600" cy="465294"/>
          </a:xfrm>
        </p:spPr>
        <p:txBody>
          <a:bodyPr>
            <a:normAutofit fontScale="90000"/>
          </a:bodyPr>
          <a:lstStyle/>
          <a:p>
            <a:pPr>
              <a:lnSpc>
                <a:spcPct val="100000"/>
              </a:lnSpc>
            </a:pPr>
            <a:r>
              <a:rPr lang="sv-SE" sz="3200"/>
              <a:t>Kompetensförsörjning</a:t>
            </a:r>
            <a:br>
              <a:rPr lang="sv-SE" sz="3200"/>
            </a:br>
            <a:r>
              <a:rPr lang="sv-SE" sz="2700" b="0"/>
              <a:t>Delmål 2: Livslångt lärande</a:t>
            </a:r>
          </a:p>
        </p:txBody>
      </p:sp>
      <p:sp>
        <p:nvSpPr>
          <p:cNvPr id="4" name="Platshållare för bildnummer 3">
            <a:extLst>
              <a:ext uri="{FF2B5EF4-FFF2-40B4-BE49-F238E27FC236}">
                <a16:creationId xmlns:a16="http://schemas.microsoft.com/office/drawing/2014/main" id="{C01F4647-E7DF-C391-C88F-71C13FBBE094}"/>
              </a:ext>
            </a:extLst>
          </p:cNvPr>
          <p:cNvSpPr>
            <a:spLocks noGrp="1"/>
          </p:cNvSpPr>
          <p:nvPr>
            <p:ph type="sldNum" sz="quarter" idx="12"/>
          </p:nvPr>
        </p:nvSpPr>
        <p:spPr/>
        <p:txBody>
          <a:bodyPr/>
          <a:lstStyle/>
          <a:p>
            <a:fld id="{92B3BCE3-2496-45C2-82F1-BDA297F4C25D}" type="slidenum">
              <a:rPr lang="sv-SE" smtClean="0"/>
              <a:t>10</a:t>
            </a:fld>
            <a:endParaRPr lang="sv-SE"/>
          </a:p>
        </p:txBody>
      </p:sp>
      <p:pic>
        <p:nvPicPr>
          <p:cNvPr id="6" name="Bildobjekt 5" descr="En bild som visar cirkel, Grafik, design&#10;&#10;Automatiskt genererad beskrivning">
            <a:extLst>
              <a:ext uri="{FF2B5EF4-FFF2-40B4-BE49-F238E27FC236}">
                <a16:creationId xmlns:a16="http://schemas.microsoft.com/office/drawing/2014/main" id="{729CFE43-0BA7-D2B8-A7B4-96AFF5972C2A}"/>
              </a:ext>
            </a:extLst>
          </p:cNvPr>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10084279" y="-77344"/>
            <a:ext cx="1345722" cy="1256007"/>
          </a:xfrm>
          <a:prstGeom prst="rect">
            <a:avLst/>
          </a:prstGeom>
        </p:spPr>
      </p:pic>
    </p:spTree>
    <p:extLst>
      <p:ext uri="{BB962C8B-B14F-4D97-AF65-F5344CB8AC3E}">
        <p14:creationId xmlns:p14="http://schemas.microsoft.com/office/powerpoint/2010/main" val="260059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30A858-AD0D-D051-422C-196805169624}"/>
            </a:ext>
          </a:extLst>
        </p:cNvPr>
        <p:cNvGrpSpPr/>
        <p:nvPr/>
      </p:nvGrpSpPr>
      <p:grpSpPr>
        <a:xfrm>
          <a:off x="0" y="0"/>
          <a:ext cx="0" cy="0"/>
          <a:chOff x="0" y="0"/>
          <a:chExt cx="0" cy="0"/>
        </a:xfrm>
      </p:grpSpPr>
      <p:graphicFrame>
        <p:nvGraphicFramePr>
          <p:cNvPr id="5" name="Platshållare för innehåll 4">
            <a:extLst>
              <a:ext uri="{FF2B5EF4-FFF2-40B4-BE49-F238E27FC236}">
                <a16:creationId xmlns:a16="http://schemas.microsoft.com/office/drawing/2014/main" id="{2D9BBBB1-9943-429B-0362-261FD9A07E65}"/>
              </a:ext>
            </a:extLst>
          </p:cNvPr>
          <p:cNvGraphicFramePr>
            <a:graphicFrameLocks noGrp="1"/>
          </p:cNvGraphicFramePr>
          <p:nvPr>
            <p:ph idx="1"/>
            <p:extLst>
              <p:ext uri="{D42A27DB-BD31-4B8C-83A1-F6EECF244321}">
                <p14:modId xmlns:p14="http://schemas.microsoft.com/office/powerpoint/2010/main" val="1644941858"/>
              </p:ext>
            </p:extLst>
          </p:nvPr>
        </p:nvGraphicFramePr>
        <p:xfrm>
          <a:off x="838200" y="1230312"/>
          <a:ext cx="10515600" cy="8006080"/>
        </p:xfrm>
        <a:graphic>
          <a:graphicData uri="http://schemas.openxmlformats.org/drawingml/2006/table">
            <a:tbl>
              <a:tblPr firstRow="1" bandRow="1">
                <a:tableStyleId>{5C22544A-7EE6-4342-B048-85BDC9FD1C3A}</a:tableStyleId>
              </a:tblPr>
              <a:tblGrid>
                <a:gridCol w="3350342">
                  <a:extLst>
                    <a:ext uri="{9D8B030D-6E8A-4147-A177-3AD203B41FA5}">
                      <a16:colId xmlns:a16="http://schemas.microsoft.com/office/drawing/2014/main" val="296906151"/>
                    </a:ext>
                  </a:extLst>
                </a:gridCol>
                <a:gridCol w="2163097">
                  <a:extLst>
                    <a:ext uri="{9D8B030D-6E8A-4147-A177-3AD203B41FA5}">
                      <a16:colId xmlns:a16="http://schemas.microsoft.com/office/drawing/2014/main" val="2724012868"/>
                    </a:ext>
                  </a:extLst>
                </a:gridCol>
                <a:gridCol w="2841522">
                  <a:extLst>
                    <a:ext uri="{9D8B030D-6E8A-4147-A177-3AD203B41FA5}">
                      <a16:colId xmlns:a16="http://schemas.microsoft.com/office/drawing/2014/main" val="3871079153"/>
                    </a:ext>
                  </a:extLst>
                </a:gridCol>
                <a:gridCol w="2160639">
                  <a:extLst>
                    <a:ext uri="{9D8B030D-6E8A-4147-A177-3AD203B41FA5}">
                      <a16:colId xmlns:a16="http://schemas.microsoft.com/office/drawing/2014/main" val="2964914315"/>
                    </a:ext>
                  </a:extLst>
                </a:gridCol>
              </a:tblGrid>
              <a:tr h="370840">
                <a:tc>
                  <a:txBody>
                    <a:bodyPr/>
                    <a:lstStyle/>
                    <a:p>
                      <a:r>
                        <a:rPr lang="sv-SE"/>
                        <a:t>Prioriterade insatser</a:t>
                      </a:r>
                    </a:p>
                  </a:txBody>
                  <a:tcPr>
                    <a:solidFill>
                      <a:srgbClr val="006651"/>
                    </a:solidFill>
                  </a:tcPr>
                </a:tc>
                <a:tc>
                  <a:txBody>
                    <a:bodyPr/>
                    <a:lstStyle/>
                    <a:p>
                      <a:r>
                        <a:rPr lang="sv-SE"/>
                        <a:t>Resurser</a:t>
                      </a:r>
                    </a:p>
                  </a:txBody>
                  <a:tcPr>
                    <a:solidFill>
                      <a:srgbClr val="006651"/>
                    </a:solidFill>
                  </a:tcPr>
                </a:tc>
                <a:tc>
                  <a:txBody>
                    <a:bodyPr/>
                    <a:lstStyle/>
                    <a:p>
                      <a:r>
                        <a:rPr lang="sv-SE"/>
                        <a:t>Nytta (indikatorer)</a:t>
                      </a:r>
                    </a:p>
                  </a:txBody>
                  <a:tcPr>
                    <a:solidFill>
                      <a:srgbClr val="006651"/>
                    </a:solidFill>
                  </a:tcPr>
                </a:tc>
                <a:tc>
                  <a:txBody>
                    <a:bodyPr/>
                    <a:lstStyle/>
                    <a:p>
                      <a:r>
                        <a:rPr lang="sv-SE"/>
                        <a:t>Finansiering</a:t>
                      </a:r>
                    </a:p>
                  </a:txBody>
                  <a:tcPr>
                    <a:solidFill>
                      <a:srgbClr val="006651"/>
                    </a:solidFill>
                  </a:tcPr>
                </a:tc>
                <a:extLst>
                  <a:ext uri="{0D108BD9-81ED-4DB2-BD59-A6C34878D82A}">
                    <a16:rowId xmlns:a16="http://schemas.microsoft.com/office/drawing/2014/main" val="853568454"/>
                  </a:ext>
                </a:extLst>
              </a:tr>
              <a:tr h="370840">
                <a:tc>
                  <a:txBody>
                    <a:bodyPr/>
                    <a:lstStyle/>
                    <a:p>
                      <a:pPr marL="0" indent="0">
                        <a:buNone/>
                      </a:pPr>
                      <a:r>
                        <a:rPr lang="sv-SE" sz="1100" b="1"/>
                        <a:t>Effektivisera, främja verksamhetsutveckling och öka kommunernas kapacitet att möta invånarnas behov – idag och imorgon genom samverkan, omvärldsbevakning och erfarenhetsutbyte mellan kommunerna och med ­samverkanspartners. </a:t>
                      </a:r>
                    </a:p>
                    <a:p>
                      <a:pPr marL="0" lvl="0" indent="0">
                        <a:buNone/>
                      </a:pPr>
                      <a:endParaRPr lang="sv-SE" sz="1100" b="1">
                        <a:solidFill>
                          <a:schemeClr val="tx1"/>
                        </a:solidFill>
                        <a:latin typeface="Arial"/>
                      </a:endParaRPr>
                    </a:p>
                    <a:p>
                      <a:pPr marL="171450" lvl="0" indent="-171450">
                        <a:buFont typeface="Arial"/>
                        <a:buChar char="•"/>
                      </a:pPr>
                      <a:r>
                        <a:rPr lang="sv-SE" sz="1100" b="0" i="0" u="none" strike="noStrike" noProof="0">
                          <a:solidFill>
                            <a:schemeClr val="tx1"/>
                          </a:solidFill>
                          <a:latin typeface="Arial"/>
                        </a:rPr>
                        <a:t>Tillhandahålla struktur för kommunal samverkan</a:t>
                      </a:r>
                    </a:p>
                    <a:p>
                      <a:pPr marL="171450" lvl="0" indent="-171450">
                        <a:buFont typeface="Arial"/>
                        <a:buChar char="•"/>
                      </a:pPr>
                      <a:r>
                        <a:rPr lang="sv-SE" sz="1100" b="0" i="0" u="none" strike="noStrike" noProof="0">
                          <a:solidFill>
                            <a:schemeClr val="tx1"/>
                          </a:solidFill>
                          <a:latin typeface="Arial"/>
                        </a:rPr>
                        <a:t>Samordna kommunernas utvecklingsarbete inom kommunal primärvård, socialtjänst och psykisk hälsa</a:t>
                      </a:r>
                    </a:p>
                    <a:p>
                      <a:pPr marL="171450" lvl="0" indent="-171450">
                        <a:buFont typeface="Arial"/>
                        <a:buChar char="•"/>
                      </a:pPr>
                      <a:r>
                        <a:rPr lang="sv-SE" sz="1100" b="0" i="0" u="none" strike="noStrike" noProof="0">
                          <a:solidFill>
                            <a:schemeClr val="tx1"/>
                          </a:solidFill>
                          <a:latin typeface="Arial"/>
                        </a:rPr>
                        <a:t>Verka för stärkt samverkan mellan kommunerna samt mellan kommunerna och annan part t ex Högskolan Väst</a:t>
                      </a:r>
                    </a:p>
                    <a:p>
                      <a:pPr marL="171450" lvl="0" indent="-171450">
                        <a:buFont typeface="Arial"/>
                        <a:buChar char="•"/>
                      </a:pPr>
                      <a:r>
                        <a:rPr lang="sv-SE" sz="1100" b="0" i="0" u="none" strike="noStrike" noProof="0">
                          <a:solidFill>
                            <a:schemeClr val="tx1"/>
                          </a:solidFill>
                          <a:latin typeface="Arial"/>
                        </a:rPr>
                        <a:t>Verka för stärkt samverkan mellan Fyrbodals kommuner och Västra Götalandsregionens specialistvård och primärvård</a:t>
                      </a:r>
                    </a:p>
                    <a:p>
                      <a:pPr marL="171450" lvl="0" indent="-171450">
                        <a:buFont typeface="Arial"/>
                        <a:buChar char="•"/>
                      </a:pPr>
                      <a:r>
                        <a:rPr lang="sv-SE" sz="1100" b="0" i="0" u="none" strike="noStrike" noProof="0">
                          <a:solidFill>
                            <a:schemeClr val="tx1"/>
                          </a:solidFill>
                          <a:latin typeface="Arial"/>
                        </a:rPr>
                        <a:t>Stödja kommunernas omställning till en personcentrerad vård och omsorg</a:t>
                      </a:r>
                    </a:p>
                    <a:p>
                      <a:pPr marL="171450" lvl="0" indent="-171450">
                        <a:buFont typeface="Arial"/>
                        <a:buChar char="•"/>
                      </a:pPr>
                      <a:r>
                        <a:rPr lang="sv-SE" sz="1100" b="0" i="0" u="none" strike="noStrike" noProof="0">
                          <a:solidFill>
                            <a:schemeClr val="tx1"/>
                          </a:solidFill>
                          <a:latin typeface="Arial"/>
                        </a:rPr>
                        <a:t>Processledning av arbete med VFU-avtalen och Samordning av mottagande av VFU-studenter sjuksköterskestudenter</a:t>
                      </a:r>
                    </a:p>
                    <a:p>
                      <a:pPr marL="228600" indent="-228600">
                        <a:buFont typeface="Arial"/>
                        <a:buChar char="•"/>
                      </a:pPr>
                      <a:endParaRPr lang="sv-SE" sz="1100" b="1">
                        <a:solidFill>
                          <a:schemeClr val="tx1"/>
                        </a:solidFill>
                        <a:latin typeface="Arial"/>
                      </a:endParaRPr>
                    </a:p>
                    <a:p>
                      <a:pPr marL="0" indent="0">
                        <a:buNone/>
                      </a:pPr>
                      <a:r>
                        <a:rPr lang="sv-SE" sz="1100" b="0">
                          <a:solidFill>
                            <a:schemeClr val="tx1"/>
                          </a:solidFill>
                          <a:latin typeface="Arial"/>
                        </a:rPr>
                        <a:t>Inom område verksamhetsutveckling genom digitalisering:</a:t>
                      </a:r>
                    </a:p>
                    <a:p>
                      <a:pPr marL="171450" indent="-171450">
                        <a:buFont typeface="Arial"/>
                        <a:buChar char="•"/>
                      </a:pPr>
                      <a:r>
                        <a:rPr lang="sv-SE" sz="1100" b="0">
                          <a:solidFill>
                            <a:schemeClr val="tx1"/>
                          </a:solidFill>
                          <a:latin typeface="Arial"/>
                        </a:rPr>
                        <a:t>Nästa generations socialtjänst i en digital tid </a:t>
                      </a:r>
                    </a:p>
                    <a:p>
                      <a:pPr marL="171450" indent="-171450">
                        <a:buFont typeface="Arial"/>
                        <a:buChar char="•"/>
                      </a:pPr>
                      <a:r>
                        <a:rPr lang="sv-SE" sz="1100" b="0">
                          <a:solidFill>
                            <a:schemeClr val="tx1"/>
                          </a:solidFill>
                          <a:latin typeface="Arial"/>
                        </a:rPr>
                        <a:t>Etablera ett strategiskt digitaliseringsnätverk för mellankommunal samverkan</a:t>
                      </a:r>
                    </a:p>
                    <a:p>
                      <a:pPr marL="0" indent="0">
                        <a:buNone/>
                      </a:pPr>
                      <a:endParaRPr lang="sv-SE" sz="1100" b="1"/>
                    </a:p>
                    <a:p>
                      <a:pPr marL="0" indent="0">
                        <a:buNone/>
                      </a:pPr>
                      <a:endParaRPr lang="sv-SE" sz="1100" b="1"/>
                    </a:p>
                    <a:p>
                      <a:pPr marL="0" indent="0">
                        <a:buNone/>
                      </a:pPr>
                      <a:endParaRPr lang="sv-SE" sz="1100" b="1"/>
                    </a:p>
                    <a:p>
                      <a:pPr marL="0" indent="0">
                        <a:buNone/>
                      </a:pPr>
                      <a:endParaRPr lang="sv-SE" sz="1100" b="1"/>
                    </a:p>
                    <a:p>
                      <a:pPr marL="0" indent="0">
                        <a:buNone/>
                      </a:pPr>
                      <a:endParaRPr lang="sv-SE" sz="1100" b="1"/>
                    </a:p>
                  </a:txBody>
                  <a:tcPr/>
                </a:tc>
                <a:tc>
                  <a:txBody>
                    <a:bodyPr/>
                    <a:lstStyle/>
                    <a:p>
                      <a:pPr lvl="0">
                        <a:buNone/>
                      </a:pPr>
                      <a:r>
                        <a:rPr lang="sv-SE" sz="1100" b="0" i="0" u="none" strike="noStrike" noProof="0">
                          <a:solidFill>
                            <a:srgbClr val="000000"/>
                          </a:solidFill>
                          <a:latin typeface="Arial"/>
                        </a:rPr>
                        <a:t>Socialstrateg och avdelningschef </a:t>
                      </a:r>
                    </a:p>
                    <a:p>
                      <a:pPr lvl="0">
                        <a:buNone/>
                      </a:pPr>
                      <a:endParaRPr lang="sv-SE" sz="1100" b="0" i="0" u="none" strike="noStrike" noProof="0">
                        <a:solidFill>
                          <a:srgbClr val="000000"/>
                        </a:solidFill>
                        <a:latin typeface="Arial"/>
                      </a:endParaRPr>
                    </a:p>
                    <a:p>
                      <a:pPr lvl="0">
                        <a:buNone/>
                      </a:pPr>
                      <a:r>
                        <a:rPr lang="sv-SE" sz="1100" b="0" i="0" u="none" strike="noStrike" noProof="0">
                          <a:solidFill>
                            <a:srgbClr val="000000"/>
                          </a:solidFill>
                          <a:latin typeface="Arial"/>
                        </a:rPr>
                        <a:t>FoU-strateg, utvecklingsledare FoU /Funktionshinder och socialpsykiatri samt utvecklingsledare IFO.</a:t>
                      </a:r>
                    </a:p>
                    <a:p>
                      <a:pPr lvl="0">
                        <a:buNone/>
                      </a:pPr>
                      <a:endParaRPr lang="sv-SE" sz="1100" b="0" i="0" u="none" strike="noStrike" noProof="0">
                        <a:solidFill>
                          <a:srgbClr val="000000"/>
                        </a:solidFill>
                        <a:latin typeface="Arial"/>
                      </a:endParaRPr>
                    </a:p>
                    <a:p>
                      <a:pPr lvl="0">
                        <a:buNone/>
                      </a:pPr>
                      <a:r>
                        <a:rPr lang="sv-SE" sz="1100" b="0" i="0" u="none" strike="noStrike" noProof="0">
                          <a:solidFill>
                            <a:srgbClr val="000000"/>
                          </a:solidFill>
                          <a:latin typeface="Arial"/>
                        </a:rPr>
                        <a:t>Utvecklingsledare personcentrerad vård och omsorg</a:t>
                      </a:r>
                    </a:p>
                    <a:p>
                      <a:pPr lvl="0">
                        <a:buNone/>
                      </a:pPr>
                      <a:r>
                        <a:rPr lang="sv-SE" sz="1100" b="0" i="0" u="none" strike="noStrike" noProof="0">
                          <a:solidFill>
                            <a:srgbClr val="000000"/>
                          </a:solidFill>
                          <a:latin typeface="Arial"/>
                        </a:rPr>
                        <a:t>Processledare vid samverkans-kontoret.</a:t>
                      </a:r>
                      <a:endParaRPr lang="sv-SE"/>
                    </a:p>
                    <a:p>
                      <a:pPr lvl="0">
                        <a:buNone/>
                      </a:pPr>
                      <a:endParaRPr lang="sv-SE" sz="1100" b="0" i="0" u="none" strike="noStrike" noProof="0">
                        <a:solidFill>
                          <a:srgbClr val="000000"/>
                        </a:solidFill>
                        <a:latin typeface="Arial"/>
                      </a:endParaRPr>
                    </a:p>
                    <a:p>
                      <a:pPr lvl="0">
                        <a:buNone/>
                      </a:pPr>
                      <a:r>
                        <a:rPr lang="sv-SE" sz="1100" b="0" i="0" u="none" strike="noStrike" noProof="0">
                          <a:solidFill>
                            <a:srgbClr val="000000"/>
                          </a:solidFill>
                          <a:latin typeface="Arial"/>
                        </a:rPr>
                        <a:t>VFU-samordnare</a:t>
                      </a:r>
                    </a:p>
                    <a:p>
                      <a:endParaRPr lang="sv-SE" sz="1100"/>
                    </a:p>
                    <a:p>
                      <a:pPr lvl="0">
                        <a:buNone/>
                      </a:pPr>
                      <a:endParaRPr lang="sv-SE" sz="1100"/>
                    </a:p>
                    <a:p>
                      <a:pPr lvl="0">
                        <a:buNone/>
                      </a:pPr>
                      <a:endParaRPr lang="sv-SE" sz="1100"/>
                    </a:p>
                    <a:p>
                      <a:pPr lvl="0">
                        <a:buNone/>
                      </a:pPr>
                      <a:endParaRPr lang="sv-SE" sz="1100"/>
                    </a:p>
                    <a:p>
                      <a:pPr lvl="0">
                        <a:buNone/>
                      </a:pPr>
                      <a:endParaRPr lang="sv-SE" sz="1100"/>
                    </a:p>
                    <a:p>
                      <a:pPr lvl="0">
                        <a:buNone/>
                      </a:pPr>
                      <a:endParaRPr lang="sv-SE" sz="1100"/>
                    </a:p>
                    <a:p>
                      <a:pPr lvl="0">
                        <a:buNone/>
                      </a:pPr>
                      <a:endParaRPr lang="sv-SE" sz="1100"/>
                    </a:p>
                    <a:p>
                      <a:r>
                        <a:rPr lang="sv-SE" sz="1100"/>
                        <a:t>Digitaliseringsstrateg</a:t>
                      </a:r>
                    </a:p>
                  </a:txBody>
                  <a:tcPr/>
                </a:tc>
                <a:tc>
                  <a:txBody>
                    <a:bodyPr/>
                    <a:lstStyle/>
                    <a:p>
                      <a:pPr lvl="0">
                        <a:buNone/>
                      </a:pPr>
                      <a:r>
                        <a:rPr lang="sv-SE" sz="1100" b="0" i="0" u="none" strike="noStrike" noProof="0">
                          <a:latin typeface="Arial"/>
                        </a:rPr>
                        <a:t>Effektivare verksamheter med hög kvalitet som möter invånarnas behov. </a:t>
                      </a:r>
                      <a:endParaRPr lang="sv-SE"/>
                    </a:p>
                    <a:p>
                      <a:pPr lvl="0">
                        <a:buNone/>
                      </a:pPr>
                      <a:endParaRPr lang="sv-SE" sz="1100" b="0" i="0" u="none" strike="noStrike" noProof="0">
                        <a:latin typeface="Arial"/>
                      </a:endParaRPr>
                    </a:p>
                    <a:p>
                      <a:pPr lvl="0">
                        <a:buNone/>
                      </a:pPr>
                      <a:r>
                        <a:rPr lang="sv-SE" sz="1100" b="0" i="0" u="none" strike="noStrike" noProof="0">
                          <a:latin typeface="Arial"/>
                        </a:rPr>
                        <a:t>Främjande av personcentrerade arbetssätt och u</a:t>
                      </a:r>
                      <a:r>
                        <a:rPr lang="sv-SE" sz="1100" b="0" i="0" u="none" strike="noStrike" noProof="0">
                          <a:solidFill>
                            <a:srgbClr val="000000"/>
                          </a:solidFill>
                          <a:latin typeface="Arial"/>
                        </a:rPr>
                        <a:t>tveckling av arbetssätt som stödjer omställningen till god och nära vård</a:t>
                      </a:r>
                      <a:r>
                        <a:rPr lang="sv-SE" sz="1100" b="0" i="0" u="none" strike="noStrike" noProof="0">
                          <a:latin typeface="Arial"/>
                        </a:rPr>
                        <a:t>. </a:t>
                      </a:r>
                      <a:endParaRPr lang="sv-SE"/>
                    </a:p>
                    <a:p>
                      <a:pPr lvl="0">
                        <a:buNone/>
                      </a:pPr>
                      <a:endParaRPr lang="sv-SE" sz="1100" b="0" i="0" u="none" strike="noStrike" noProof="0">
                        <a:latin typeface="Arial"/>
                      </a:endParaRPr>
                    </a:p>
                    <a:p>
                      <a:pPr lvl="0">
                        <a:buNone/>
                      </a:pPr>
                      <a:r>
                        <a:rPr lang="sv-SE" sz="1100" b="0" i="0" u="none" strike="noStrike" noProof="0">
                          <a:latin typeface="Arial"/>
                        </a:rPr>
                        <a:t>Kommunal samverkan leder till nya och utvecklade arbetssätt där resurser nyttjas effektivt, också över kommungränserna när så är lämpligt. </a:t>
                      </a:r>
                    </a:p>
                    <a:p>
                      <a:pPr lvl="0">
                        <a:buNone/>
                      </a:pPr>
                      <a:endParaRPr lang="sv-SE" sz="1100" b="0" i="0" u="none" strike="noStrike" noProof="0">
                        <a:latin typeface="Arial"/>
                      </a:endParaRPr>
                    </a:p>
                    <a:p>
                      <a:pPr lvl="0">
                        <a:buNone/>
                      </a:pPr>
                      <a:endParaRPr lang="sv-SE" sz="1100" b="0" i="0" u="none" strike="noStrike" noProof="0">
                        <a:latin typeface="Arial"/>
                      </a:endParaRPr>
                    </a:p>
                    <a:p>
                      <a:pPr lvl="0">
                        <a:buNone/>
                      </a:pPr>
                      <a:endParaRPr lang="sv-SE" sz="1100" b="0" i="0" u="none" strike="noStrike" noProof="0">
                        <a:latin typeface="Arial"/>
                      </a:endParaRPr>
                    </a:p>
                    <a:p>
                      <a:pPr lvl="0">
                        <a:buNone/>
                      </a:pPr>
                      <a:endParaRPr lang="sv-SE" sz="1100" b="0" i="0" u="none" strike="noStrike" noProof="0">
                        <a:latin typeface="Arial"/>
                      </a:endParaRPr>
                    </a:p>
                    <a:p>
                      <a:pPr lvl="0">
                        <a:buNone/>
                      </a:pPr>
                      <a:endParaRPr lang="sv-SE" sz="1100" b="0" i="0" u="none" strike="noStrike" noProof="0">
                        <a:latin typeface="Arial"/>
                      </a:endParaRPr>
                    </a:p>
                    <a:p>
                      <a:pPr lvl="0">
                        <a:buNone/>
                      </a:pPr>
                      <a:endParaRPr lang="sv-SE" sz="1100" b="0" i="0" u="none" strike="noStrike" noProof="0">
                        <a:latin typeface="Arial"/>
                      </a:endParaRPr>
                    </a:p>
                    <a:p>
                      <a:pPr lvl="0">
                        <a:buNone/>
                      </a:pPr>
                      <a:endParaRPr lang="sv-SE" sz="1100" b="0" i="0" u="none" strike="noStrike" noProof="0">
                        <a:latin typeface="Arial"/>
                      </a:endParaRPr>
                    </a:p>
                    <a:p>
                      <a:pPr lvl="0">
                        <a:buNone/>
                      </a:pPr>
                      <a:endParaRPr lang="sv-SE" sz="1100" b="0" i="0" u="none" strike="noStrike" noProof="0">
                        <a:latin typeface="Arial"/>
                      </a:endParaRPr>
                    </a:p>
                    <a:p>
                      <a:pPr lvl="0">
                        <a:buNone/>
                      </a:pPr>
                      <a:endParaRPr lang="sv-SE" sz="1100" b="0" i="0" u="none" strike="noStrike" noProof="0">
                        <a:latin typeface="Arial"/>
                      </a:endParaRPr>
                    </a:p>
                    <a:p>
                      <a:pPr lvl="0">
                        <a:buNone/>
                      </a:pPr>
                      <a:endParaRPr lang="sv-SE" sz="1100" b="0" i="0" u="none" strike="noStrike" noProof="0">
                        <a:latin typeface="Arial"/>
                      </a:endParaRPr>
                    </a:p>
                    <a:p>
                      <a:pPr lvl="0">
                        <a:buNone/>
                      </a:pPr>
                      <a:endParaRPr lang="sv-SE" sz="1100" b="0" i="0" u="none" strike="noStrike" noProof="0">
                        <a:latin typeface="Arial"/>
                      </a:endParaRPr>
                    </a:p>
                    <a:p>
                      <a:pPr lvl="0">
                        <a:buNone/>
                      </a:pPr>
                      <a:endParaRPr lang="sv-SE" sz="1100" b="0" i="0" u="none" strike="noStrike" noProof="0">
                        <a:latin typeface="Arial"/>
                      </a:endParaRPr>
                    </a:p>
                    <a:p>
                      <a:pPr lvl="0">
                        <a:buNone/>
                      </a:pPr>
                      <a:r>
                        <a:rPr lang="sv-SE" sz="1100"/>
                        <a:t>Genom samverkan i både det strategiska digitaliseringsnätverket och digital transformationen av socialtjänsten genom initiativen i Nästa generations socialtjänst i en digital tid kan kommunerna i Fyrbodal effektivisera verksamheten och möta invånarnas behov med högre kvalitet. Det strategiska nätverket möjliggör delning av resurser, erfarenheter och kunskap för att driva digitaliseringsfrågor framåt och skapa gemensamma lösningar, vilket särskilt gagnar de mindre kommunerna. Digitala lösningar, som välfärdsteknik och säker kommunikation, förbättrar socialtjänstens personcentrerade arbetssätt och stärker kommunernas förmåga att snabbt implementera innovativa lösningar. Detta skapar en robust och hållbar digital infrastruktur som stödjer både välfärdstjänster och den bredare samhällsutvecklingen i </a:t>
                      </a:r>
                      <a:r>
                        <a:rPr lang="sv-SE" sz="1100" err="1"/>
                        <a:t>Fyrbodalsregionen</a:t>
                      </a:r>
                      <a:r>
                        <a:rPr lang="sv-SE" sz="1100"/>
                        <a:t>.</a:t>
                      </a:r>
                      <a:endParaRPr lang="sv-SE" sz="1100" b="0" i="0" u="none" strike="noStrike" noProof="0">
                        <a:latin typeface="Arial"/>
                      </a:endParaRPr>
                    </a:p>
                  </a:txBody>
                  <a:tcPr/>
                </a:tc>
                <a:tc>
                  <a:txBody>
                    <a:bodyPr/>
                    <a:lstStyle/>
                    <a:p>
                      <a:pPr lvl="0" algn="l">
                        <a:lnSpc>
                          <a:spcPct val="100000"/>
                        </a:lnSpc>
                        <a:spcBef>
                          <a:spcPts val="0"/>
                        </a:spcBef>
                        <a:spcAft>
                          <a:spcPts val="0"/>
                        </a:spcAft>
                        <a:buNone/>
                      </a:pPr>
                      <a:r>
                        <a:rPr lang="sv-SE" sz="1100" b="0" i="0" u="none" strike="noStrike" noProof="0">
                          <a:solidFill>
                            <a:srgbClr val="000000"/>
                          </a:solidFill>
                          <a:latin typeface="Arial"/>
                        </a:rPr>
                        <a:t>Medlemfinansiering</a:t>
                      </a:r>
                    </a:p>
                    <a:p>
                      <a:pPr lvl="0">
                        <a:buNone/>
                      </a:pPr>
                      <a:endParaRPr lang="sv-SE" sz="1100"/>
                    </a:p>
                    <a:p>
                      <a:pPr lvl="0">
                        <a:buNone/>
                      </a:pPr>
                      <a:r>
                        <a:rPr lang="sv-SE" sz="1100" b="0" i="0" u="none" strike="noStrike" noProof="0">
                          <a:solidFill>
                            <a:srgbClr val="000000"/>
                          </a:solidFill>
                          <a:latin typeface="Arial"/>
                        </a:rPr>
                        <a:t>Samverkansavtal FoU</a:t>
                      </a:r>
                      <a:endParaRPr lang="sv-SE"/>
                    </a:p>
                    <a:p>
                      <a:pPr lvl="0">
                        <a:buNone/>
                      </a:pPr>
                      <a:endParaRPr lang="sv-SE" sz="1100"/>
                    </a:p>
                    <a:p>
                      <a:pPr lvl="0">
                        <a:buNone/>
                      </a:pPr>
                      <a:r>
                        <a:rPr lang="sv-SE" sz="1100"/>
                        <a:t>Medel från överenskommelse god och nära vård samt överenskommelse psykisk hälsa.</a:t>
                      </a:r>
                    </a:p>
                    <a:p>
                      <a:pPr lvl="0">
                        <a:buNone/>
                      </a:pPr>
                      <a:endParaRPr lang="sv-SE" sz="1100"/>
                    </a:p>
                    <a:p>
                      <a:pPr lvl="0">
                        <a:buNone/>
                      </a:pPr>
                      <a:r>
                        <a:rPr lang="sv-SE" sz="1100"/>
                        <a:t>Bemanning av samverkans-kontoret finansieras av delregional vårdsamverkan Fyrbodal.</a:t>
                      </a:r>
                    </a:p>
                    <a:p>
                      <a:pPr lvl="0">
                        <a:buNone/>
                      </a:pPr>
                      <a:endParaRPr lang="sv-SE" sz="1100"/>
                    </a:p>
                    <a:p>
                      <a:pPr lvl="0">
                        <a:buNone/>
                      </a:pPr>
                      <a:r>
                        <a:rPr lang="sv-SE" sz="1100"/>
                        <a:t>VFU-avtal </a:t>
                      </a:r>
                    </a:p>
                    <a:p>
                      <a:pPr lvl="0">
                        <a:buNone/>
                      </a:pPr>
                      <a:endParaRPr lang="sv-SE" sz="1100"/>
                    </a:p>
                    <a:p>
                      <a:pPr lvl="0">
                        <a:buNone/>
                      </a:pPr>
                      <a:endParaRPr lang="sv-SE" sz="1100"/>
                    </a:p>
                    <a:p>
                      <a:pPr lvl="0">
                        <a:buNone/>
                      </a:pPr>
                      <a:endParaRPr lang="sv-SE" sz="1100"/>
                    </a:p>
                    <a:p>
                      <a:pPr lvl="0">
                        <a:buNone/>
                      </a:pPr>
                      <a:endParaRPr lang="sv-SE" sz="1100"/>
                    </a:p>
                    <a:p>
                      <a:pPr lvl="0">
                        <a:buNone/>
                      </a:pPr>
                      <a:endParaRPr lang="sv-SE" sz="1100"/>
                    </a:p>
                    <a:p>
                      <a:pPr lvl="0">
                        <a:buNone/>
                      </a:pPr>
                      <a:endParaRPr lang="sv-SE" sz="1100"/>
                    </a:p>
                    <a:p>
                      <a:pPr lvl="0">
                        <a:buNone/>
                      </a:pPr>
                      <a:endParaRPr lang="sv-SE" sz="1100"/>
                    </a:p>
                    <a:p>
                      <a:pPr lvl="0">
                        <a:buNone/>
                      </a:pPr>
                      <a:endParaRPr lang="sv-SE" sz="1100"/>
                    </a:p>
                    <a:p>
                      <a:pPr lvl="0">
                        <a:buNone/>
                      </a:pPr>
                      <a:r>
                        <a:rPr lang="sv-SE" sz="1100"/>
                        <a:t>Digitaliseringsstrateg finansieras av medel via VGR.</a:t>
                      </a:r>
                      <a:endParaRPr lang="sv-SE"/>
                    </a:p>
                  </a:txBody>
                  <a:tcPr/>
                </a:tc>
                <a:extLst>
                  <a:ext uri="{0D108BD9-81ED-4DB2-BD59-A6C34878D82A}">
                    <a16:rowId xmlns:a16="http://schemas.microsoft.com/office/drawing/2014/main" val="4070166889"/>
                  </a:ext>
                </a:extLst>
              </a:tr>
            </a:tbl>
          </a:graphicData>
        </a:graphic>
      </p:graphicFrame>
      <p:sp>
        <p:nvSpPr>
          <p:cNvPr id="2" name="Rubrik 1">
            <a:extLst>
              <a:ext uri="{FF2B5EF4-FFF2-40B4-BE49-F238E27FC236}">
                <a16:creationId xmlns:a16="http://schemas.microsoft.com/office/drawing/2014/main" id="{DEFC054F-AF85-3551-9C46-A2F4EF6B5BC5}"/>
              </a:ext>
            </a:extLst>
          </p:cNvPr>
          <p:cNvSpPr>
            <a:spLocks noGrp="1"/>
          </p:cNvSpPr>
          <p:nvPr>
            <p:ph type="title"/>
          </p:nvPr>
        </p:nvSpPr>
        <p:spPr>
          <a:xfrm>
            <a:off x="838200" y="340951"/>
            <a:ext cx="10515600" cy="465294"/>
          </a:xfrm>
        </p:spPr>
        <p:txBody>
          <a:bodyPr>
            <a:normAutofit fontScale="90000"/>
          </a:bodyPr>
          <a:lstStyle/>
          <a:p>
            <a:pPr>
              <a:lnSpc>
                <a:spcPct val="100000"/>
              </a:lnSpc>
            </a:pPr>
            <a:r>
              <a:rPr lang="sv-SE" sz="3200"/>
              <a:t>Välfärdsutveckling</a:t>
            </a:r>
            <a:br>
              <a:rPr lang="sv-SE" sz="3200"/>
            </a:br>
            <a:r>
              <a:rPr lang="sv-SE" sz="2700" b="0"/>
              <a:t>Delmål 1: Stark samverkan</a:t>
            </a:r>
          </a:p>
        </p:txBody>
      </p:sp>
      <p:sp>
        <p:nvSpPr>
          <p:cNvPr id="4" name="Platshållare för bildnummer 3">
            <a:extLst>
              <a:ext uri="{FF2B5EF4-FFF2-40B4-BE49-F238E27FC236}">
                <a16:creationId xmlns:a16="http://schemas.microsoft.com/office/drawing/2014/main" id="{B902052A-846C-3BE7-C350-05397ECCA0BE}"/>
              </a:ext>
            </a:extLst>
          </p:cNvPr>
          <p:cNvSpPr>
            <a:spLocks noGrp="1"/>
          </p:cNvSpPr>
          <p:nvPr>
            <p:ph type="sldNum" sz="quarter" idx="12"/>
          </p:nvPr>
        </p:nvSpPr>
        <p:spPr/>
        <p:txBody>
          <a:bodyPr/>
          <a:lstStyle/>
          <a:p>
            <a:fld id="{92B3BCE3-2496-45C2-82F1-BDA297F4C25D}" type="slidenum">
              <a:rPr lang="sv-SE" smtClean="0"/>
              <a:t>11</a:t>
            </a:fld>
            <a:endParaRPr lang="sv-SE"/>
          </a:p>
        </p:txBody>
      </p:sp>
      <p:pic>
        <p:nvPicPr>
          <p:cNvPr id="6" name="Bildobjekt 5" descr="En bild som visar Grafik, grafisk design, Teckensnitt, clipart&#10;&#10;Automatiskt genererad beskrivning">
            <a:extLst>
              <a:ext uri="{FF2B5EF4-FFF2-40B4-BE49-F238E27FC236}">
                <a16:creationId xmlns:a16="http://schemas.microsoft.com/office/drawing/2014/main" id="{3A8D5F75-5494-0FF6-458F-24D85A3D3739}"/>
              </a:ext>
            </a:extLst>
          </p:cNvPr>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10023894" y="0"/>
            <a:ext cx="1460533" cy="1274872"/>
          </a:xfrm>
          <a:prstGeom prst="rect">
            <a:avLst/>
          </a:prstGeom>
        </p:spPr>
      </p:pic>
    </p:spTree>
    <p:extLst>
      <p:ext uri="{BB962C8B-B14F-4D97-AF65-F5344CB8AC3E}">
        <p14:creationId xmlns:p14="http://schemas.microsoft.com/office/powerpoint/2010/main" val="12606581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A3EE7F-3D0B-7333-77B6-94AF747DAF56}"/>
            </a:ext>
          </a:extLst>
        </p:cNvPr>
        <p:cNvGrpSpPr/>
        <p:nvPr/>
      </p:nvGrpSpPr>
      <p:grpSpPr>
        <a:xfrm>
          <a:off x="0" y="0"/>
          <a:ext cx="0" cy="0"/>
          <a:chOff x="0" y="0"/>
          <a:chExt cx="0" cy="0"/>
        </a:xfrm>
      </p:grpSpPr>
      <p:graphicFrame>
        <p:nvGraphicFramePr>
          <p:cNvPr id="5" name="Platshållare för innehåll 4">
            <a:extLst>
              <a:ext uri="{FF2B5EF4-FFF2-40B4-BE49-F238E27FC236}">
                <a16:creationId xmlns:a16="http://schemas.microsoft.com/office/drawing/2014/main" id="{61A0CE1A-0069-C2EB-EA51-8CEEF3A6CAEA}"/>
              </a:ext>
            </a:extLst>
          </p:cNvPr>
          <p:cNvGraphicFramePr>
            <a:graphicFrameLocks noGrp="1"/>
          </p:cNvGraphicFramePr>
          <p:nvPr>
            <p:ph idx="1"/>
            <p:extLst>
              <p:ext uri="{D42A27DB-BD31-4B8C-83A1-F6EECF244321}">
                <p14:modId xmlns:p14="http://schemas.microsoft.com/office/powerpoint/2010/main" val="3892908886"/>
              </p:ext>
            </p:extLst>
          </p:nvPr>
        </p:nvGraphicFramePr>
        <p:xfrm>
          <a:off x="838200" y="1230312"/>
          <a:ext cx="10515600" cy="7777480"/>
        </p:xfrm>
        <a:graphic>
          <a:graphicData uri="http://schemas.openxmlformats.org/drawingml/2006/table">
            <a:tbl>
              <a:tblPr firstRow="1" bandRow="1">
                <a:tableStyleId>{5C22544A-7EE6-4342-B048-85BDC9FD1C3A}</a:tableStyleId>
              </a:tblPr>
              <a:tblGrid>
                <a:gridCol w="3350342">
                  <a:extLst>
                    <a:ext uri="{9D8B030D-6E8A-4147-A177-3AD203B41FA5}">
                      <a16:colId xmlns:a16="http://schemas.microsoft.com/office/drawing/2014/main" val="296906151"/>
                    </a:ext>
                  </a:extLst>
                </a:gridCol>
                <a:gridCol w="2702912">
                  <a:extLst>
                    <a:ext uri="{9D8B030D-6E8A-4147-A177-3AD203B41FA5}">
                      <a16:colId xmlns:a16="http://schemas.microsoft.com/office/drawing/2014/main" val="2724012868"/>
                    </a:ext>
                  </a:extLst>
                </a:gridCol>
                <a:gridCol w="2301707">
                  <a:extLst>
                    <a:ext uri="{9D8B030D-6E8A-4147-A177-3AD203B41FA5}">
                      <a16:colId xmlns:a16="http://schemas.microsoft.com/office/drawing/2014/main" val="3871079153"/>
                    </a:ext>
                  </a:extLst>
                </a:gridCol>
                <a:gridCol w="2160639">
                  <a:extLst>
                    <a:ext uri="{9D8B030D-6E8A-4147-A177-3AD203B41FA5}">
                      <a16:colId xmlns:a16="http://schemas.microsoft.com/office/drawing/2014/main" val="2964914315"/>
                    </a:ext>
                  </a:extLst>
                </a:gridCol>
              </a:tblGrid>
              <a:tr h="370840">
                <a:tc>
                  <a:txBody>
                    <a:bodyPr/>
                    <a:lstStyle/>
                    <a:p>
                      <a:r>
                        <a:rPr lang="sv-SE"/>
                        <a:t>Prioriterade insatser</a:t>
                      </a:r>
                    </a:p>
                  </a:txBody>
                  <a:tcPr>
                    <a:solidFill>
                      <a:srgbClr val="006651"/>
                    </a:solidFill>
                  </a:tcPr>
                </a:tc>
                <a:tc>
                  <a:txBody>
                    <a:bodyPr/>
                    <a:lstStyle/>
                    <a:p>
                      <a:r>
                        <a:rPr lang="sv-SE"/>
                        <a:t>Resurser</a:t>
                      </a:r>
                    </a:p>
                  </a:txBody>
                  <a:tcPr>
                    <a:solidFill>
                      <a:srgbClr val="006651"/>
                    </a:solidFill>
                  </a:tcPr>
                </a:tc>
                <a:tc>
                  <a:txBody>
                    <a:bodyPr/>
                    <a:lstStyle/>
                    <a:p>
                      <a:r>
                        <a:rPr lang="sv-SE"/>
                        <a:t>Nytta (indikatorer)</a:t>
                      </a:r>
                    </a:p>
                  </a:txBody>
                  <a:tcPr>
                    <a:solidFill>
                      <a:srgbClr val="006651"/>
                    </a:solidFill>
                  </a:tcPr>
                </a:tc>
                <a:tc>
                  <a:txBody>
                    <a:bodyPr/>
                    <a:lstStyle/>
                    <a:p>
                      <a:r>
                        <a:rPr lang="sv-SE"/>
                        <a:t>Finansiering</a:t>
                      </a:r>
                    </a:p>
                  </a:txBody>
                  <a:tcPr>
                    <a:solidFill>
                      <a:srgbClr val="006651"/>
                    </a:solidFill>
                  </a:tcPr>
                </a:tc>
                <a:extLst>
                  <a:ext uri="{0D108BD9-81ED-4DB2-BD59-A6C34878D82A}">
                    <a16:rowId xmlns:a16="http://schemas.microsoft.com/office/drawing/2014/main" val="853568454"/>
                  </a:ext>
                </a:extLst>
              </a:tr>
              <a:tr h="370840">
                <a:tc>
                  <a:txBody>
                    <a:bodyPr/>
                    <a:lstStyle/>
                    <a:p>
                      <a:pPr marL="0" indent="0">
                        <a:buNone/>
                      </a:pPr>
                      <a:r>
                        <a:rPr lang="sv-SE" sz="1100" b="1"/>
                        <a:t>1. Ställa om till god och nära vård.</a:t>
                      </a:r>
                    </a:p>
                    <a:p>
                      <a:pPr marL="0" lvl="0" indent="0">
                        <a:buNone/>
                      </a:pPr>
                      <a:endParaRPr lang="sv-SE" sz="1100" b="1" i="0" u="none" strike="noStrike" noProof="0">
                        <a:solidFill>
                          <a:schemeClr val="tx1"/>
                        </a:solidFill>
                        <a:latin typeface="Arial"/>
                      </a:endParaRPr>
                    </a:p>
                    <a:p>
                      <a:pPr marL="171450" lvl="0" indent="-171450" algn="l">
                        <a:lnSpc>
                          <a:spcPct val="100000"/>
                        </a:lnSpc>
                        <a:spcBef>
                          <a:spcPts val="0"/>
                        </a:spcBef>
                        <a:spcAft>
                          <a:spcPts val="0"/>
                        </a:spcAft>
                        <a:buClr>
                          <a:srgbClr val="000000"/>
                        </a:buClr>
                        <a:buFont typeface="Arial,Sans-Serif"/>
                        <a:buChar char="•"/>
                      </a:pPr>
                      <a:r>
                        <a:rPr lang="sv-SE" sz="1100" b="0" i="0" u="none" strike="noStrike" noProof="0">
                          <a:solidFill>
                            <a:schemeClr val="tx1"/>
                          </a:solidFill>
                          <a:latin typeface="Arial"/>
                        </a:rPr>
                        <a:t>Tydliggöra innebörden av god och nära vård </a:t>
                      </a:r>
                    </a:p>
                    <a:p>
                      <a:pPr marL="171450" lvl="0" indent="-171450" algn="l">
                        <a:lnSpc>
                          <a:spcPct val="100000"/>
                        </a:lnSpc>
                        <a:spcBef>
                          <a:spcPts val="0"/>
                        </a:spcBef>
                        <a:spcAft>
                          <a:spcPts val="0"/>
                        </a:spcAft>
                        <a:buClr>
                          <a:srgbClr val="000000"/>
                        </a:buClr>
                        <a:buFont typeface="Arial,Sans-Serif"/>
                        <a:buChar char="•"/>
                      </a:pPr>
                      <a:r>
                        <a:rPr lang="sv-SE" sz="1100" b="0" i="0" u="none" strike="noStrike" noProof="0">
                          <a:solidFill>
                            <a:schemeClr val="tx1"/>
                          </a:solidFill>
                          <a:latin typeface="Arial"/>
                        </a:rPr>
                        <a:t>Stödja kommunerna i omställningen till god och nära vård ur ett kommunalt perspektiv</a:t>
                      </a:r>
                      <a:endParaRPr lang="sv-SE" b="0">
                        <a:solidFill>
                          <a:schemeClr val="tx1"/>
                        </a:solidFill>
                        <a:latin typeface="Arial"/>
                      </a:endParaRPr>
                    </a:p>
                  </a:txBody>
                  <a:tcPr/>
                </a:tc>
                <a:tc>
                  <a:txBody>
                    <a:bodyPr/>
                    <a:lstStyle/>
                    <a:p>
                      <a:pPr lvl="0" algn="l">
                        <a:lnSpc>
                          <a:spcPct val="100000"/>
                        </a:lnSpc>
                        <a:spcBef>
                          <a:spcPts val="0"/>
                        </a:spcBef>
                        <a:spcAft>
                          <a:spcPts val="0"/>
                        </a:spcAft>
                        <a:buNone/>
                      </a:pPr>
                      <a:r>
                        <a:rPr lang="sv-SE" sz="1100" b="0" i="0" u="none" strike="noStrike" noProof="0">
                          <a:solidFill>
                            <a:srgbClr val="000000"/>
                          </a:solidFill>
                          <a:latin typeface="Arial"/>
                        </a:rPr>
                        <a:t>Socialstrateg, FoU-strateg, Utvecklingsledare FoU samt utvecklingsledare personcentrerad vård och omsorg.</a:t>
                      </a:r>
                    </a:p>
                    <a:p>
                      <a:endParaRPr lang="sv-SE" sz="1100"/>
                    </a:p>
                    <a:p>
                      <a:endParaRPr lang="sv-SE" sz="1100"/>
                    </a:p>
                  </a:txBody>
                  <a:tcPr/>
                </a:tc>
                <a:tc>
                  <a:txBody>
                    <a:bodyPr/>
                    <a:lstStyle/>
                    <a:p>
                      <a:pPr lvl="0">
                        <a:buNone/>
                      </a:pPr>
                      <a:r>
                        <a:rPr lang="sv-SE" sz="1100" b="0" i="0" u="none" strike="noStrike" noProof="0">
                          <a:latin typeface="Arial"/>
                        </a:rPr>
                        <a:t>Att sätta brukaren och patienten i centrum och att patienten får en effektivare och tryggare vård.</a:t>
                      </a:r>
                      <a:endParaRPr lang="sv-SE"/>
                    </a:p>
                  </a:txBody>
                  <a:tcPr/>
                </a:tc>
                <a:tc>
                  <a:txBody>
                    <a:bodyPr/>
                    <a:lstStyle/>
                    <a:p>
                      <a:pPr lvl="0" algn="l">
                        <a:lnSpc>
                          <a:spcPct val="100000"/>
                        </a:lnSpc>
                        <a:spcBef>
                          <a:spcPts val="0"/>
                        </a:spcBef>
                        <a:spcAft>
                          <a:spcPts val="0"/>
                        </a:spcAft>
                        <a:buNone/>
                      </a:pPr>
                      <a:r>
                        <a:rPr lang="sv-SE" sz="1100" b="0" i="0" u="none" strike="noStrike" noProof="0">
                          <a:solidFill>
                            <a:srgbClr val="000000"/>
                          </a:solidFill>
                          <a:latin typeface="Arial"/>
                        </a:rPr>
                        <a:t>Medlemfinansiering</a:t>
                      </a:r>
                      <a:endParaRPr lang="sv-SE"/>
                    </a:p>
                    <a:p>
                      <a:pPr lvl="0" algn="l">
                        <a:lnSpc>
                          <a:spcPct val="100000"/>
                        </a:lnSpc>
                        <a:spcBef>
                          <a:spcPts val="0"/>
                        </a:spcBef>
                        <a:spcAft>
                          <a:spcPts val="0"/>
                        </a:spcAft>
                        <a:buNone/>
                      </a:pPr>
                      <a:endParaRPr lang="sv-SE" sz="1100" b="0" i="0" u="none" strike="noStrike" noProof="0">
                        <a:solidFill>
                          <a:srgbClr val="000000"/>
                        </a:solidFill>
                        <a:latin typeface="Arial"/>
                      </a:endParaRPr>
                    </a:p>
                    <a:p>
                      <a:pPr lvl="0" algn="l">
                        <a:lnSpc>
                          <a:spcPct val="100000"/>
                        </a:lnSpc>
                        <a:spcBef>
                          <a:spcPts val="0"/>
                        </a:spcBef>
                        <a:spcAft>
                          <a:spcPts val="0"/>
                        </a:spcAft>
                        <a:buNone/>
                      </a:pPr>
                      <a:r>
                        <a:rPr lang="sv-SE" sz="1100" b="0" i="0" u="none" strike="noStrike" noProof="0">
                          <a:solidFill>
                            <a:srgbClr val="000000"/>
                          </a:solidFill>
                          <a:latin typeface="Arial"/>
                        </a:rPr>
                        <a:t>Statliga medel från statsbidrag samt överenskommelse god och nära vård samt överenskommelse psykisk hälsa.</a:t>
                      </a:r>
                    </a:p>
                  </a:txBody>
                  <a:tcPr/>
                </a:tc>
                <a:extLst>
                  <a:ext uri="{0D108BD9-81ED-4DB2-BD59-A6C34878D82A}">
                    <a16:rowId xmlns:a16="http://schemas.microsoft.com/office/drawing/2014/main" val="4070166889"/>
                  </a:ext>
                </a:extLst>
              </a:tr>
              <a:tr h="370839">
                <a:tc>
                  <a:txBody>
                    <a:bodyPr/>
                    <a:lstStyle/>
                    <a:p>
                      <a:pPr marL="0" lvl="0" indent="0">
                        <a:buNone/>
                      </a:pPr>
                      <a:r>
                        <a:rPr lang="sv-SE" sz="1100" b="1"/>
                        <a:t>2. Ställa om till ny socialtjänstlag</a:t>
                      </a:r>
                    </a:p>
                    <a:p>
                      <a:pPr marL="0" lvl="0" indent="0">
                        <a:buNone/>
                      </a:pPr>
                      <a:endParaRPr lang="sv-SE" sz="1100" b="1">
                        <a:solidFill>
                          <a:schemeClr val="tx1"/>
                        </a:solidFill>
                        <a:latin typeface="Arial"/>
                      </a:endParaRPr>
                    </a:p>
                    <a:p>
                      <a:pPr marL="171450" lvl="0" indent="-171450">
                        <a:buFont typeface="Arial"/>
                        <a:buChar char="•"/>
                      </a:pPr>
                      <a:r>
                        <a:rPr lang="sv-SE" sz="1100" b="0" i="0" u="none" strike="noStrike" noProof="0">
                          <a:solidFill>
                            <a:schemeClr val="tx1"/>
                          </a:solidFill>
                          <a:latin typeface="Arial"/>
                        </a:rPr>
                        <a:t>Samordna och stödja kommunerna i förberedelser inför nya socialtjänstlagen</a:t>
                      </a:r>
                    </a:p>
                    <a:p>
                      <a:pPr marL="0" lvl="0" indent="0">
                        <a:buNone/>
                      </a:pPr>
                      <a:endParaRPr lang="sv-SE" sz="1100" b="1" i="0" u="none" strike="noStrike" noProof="0">
                        <a:solidFill>
                          <a:schemeClr val="tx1"/>
                        </a:solidFill>
                        <a:latin typeface="Arial"/>
                      </a:endParaRPr>
                    </a:p>
                  </a:txBody>
                  <a:tcPr/>
                </a:tc>
                <a:tc>
                  <a:txBody>
                    <a:bodyPr/>
                    <a:lstStyle/>
                    <a:p>
                      <a:pPr lvl="0">
                        <a:buNone/>
                      </a:pPr>
                      <a:r>
                        <a:rPr lang="sv-SE" sz="1100" b="0" i="0" u="none" strike="noStrike" noProof="0">
                          <a:solidFill>
                            <a:srgbClr val="000000"/>
                          </a:solidFill>
                          <a:latin typeface="Arial"/>
                        </a:rPr>
                        <a:t>Socialstrateg, FoU-strateg  och utvecklingsledare inom FoU</a:t>
                      </a:r>
                    </a:p>
                  </a:txBody>
                  <a:tcPr/>
                </a:tc>
                <a:tc>
                  <a:txBody>
                    <a:bodyPr/>
                    <a:lstStyle/>
                    <a:p>
                      <a:pPr lvl="0">
                        <a:buNone/>
                      </a:pPr>
                      <a:r>
                        <a:rPr lang="sv-SE" sz="1100" b="0" i="0" u="none" strike="noStrike" noProof="0">
                          <a:latin typeface="Arial"/>
                        </a:rPr>
                        <a:t>Utveckling av en lätt tillgänglig och hållbar socialtjänst, med hög förekomst av tidiga insatser.</a:t>
                      </a:r>
                    </a:p>
                  </a:txBody>
                  <a:tcPr/>
                </a:tc>
                <a:tc>
                  <a:txBody>
                    <a:bodyPr/>
                    <a:lstStyle/>
                    <a:p>
                      <a:pPr lvl="0">
                        <a:buNone/>
                      </a:pPr>
                      <a:r>
                        <a:rPr lang="sv-SE" sz="1100"/>
                        <a:t>Samverkansavtal FoU</a:t>
                      </a:r>
                    </a:p>
                    <a:p>
                      <a:pPr lvl="0">
                        <a:buNone/>
                      </a:pPr>
                      <a:endParaRPr lang="sv-SE" sz="1100"/>
                    </a:p>
                    <a:p>
                      <a:pPr lvl="0">
                        <a:buNone/>
                      </a:pPr>
                      <a:r>
                        <a:rPr lang="sv-SE" sz="1100"/>
                        <a:t>Statsbidrag till Fyrbodals kommunalförbund i egenskap av regional samverkans- och stödstruktur.</a:t>
                      </a:r>
                    </a:p>
                  </a:txBody>
                  <a:tcPr/>
                </a:tc>
                <a:extLst>
                  <a:ext uri="{0D108BD9-81ED-4DB2-BD59-A6C34878D82A}">
                    <a16:rowId xmlns:a16="http://schemas.microsoft.com/office/drawing/2014/main" val="4139012487"/>
                  </a:ext>
                </a:extLst>
              </a:tr>
              <a:tr h="370840">
                <a:tc>
                  <a:txBody>
                    <a:bodyPr/>
                    <a:lstStyle/>
                    <a:p>
                      <a:r>
                        <a:rPr lang="sv-SE" sz="1100" b="1"/>
                        <a:t>3. Ge kommunerna en hög kompetens inom socialtjänst och hälso- och sjukvård genom gemensamt arbete med forskning och utveckling via FoU.</a:t>
                      </a:r>
                    </a:p>
                    <a:p>
                      <a:pPr lvl="0">
                        <a:buNone/>
                      </a:pPr>
                      <a:endParaRPr lang="sv-SE" sz="1100" b="1">
                        <a:solidFill>
                          <a:schemeClr val="tx1"/>
                        </a:solidFill>
                        <a:latin typeface="Arial"/>
                      </a:endParaRPr>
                    </a:p>
                    <a:p>
                      <a:pPr marL="171450" lvl="0" indent="-171450">
                        <a:buClr>
                          <a:srgbClr val="000000"/>
                        </a:buClr>
                        <a:buFont typeface="Arial,Sans-Serif"/>
                        <a:buChar char="•"/>
                      </a:pPr>
                      <a:r>
                        <a:rPr lang="sv-SE" sz="1100" b="0" i="0" u="none" strike="noStrike" noProof="0">
                          <a:solidFill>
                            <a:schemeClr val="tx1"/>
                          </a:solidFill>
                          <a:latin typeface="Arial"/>
                        </a:rPr>
                        <a:t>Vara en efterfrågad mötesplats för utvecklings- och forskningsfrågor inom socialtjänsten och den kommunal primärvården</a:t>
                      </a:r>
                    </a:p>
                    <a:p>
                      <a:pPr marL="171450" lvl="0" indent="-171450">
                        <a:buClr>
                          <a:srgbClr val="000000"/>
                        </a:buClr>
                        <a:buFont typeface="Arial,Sans-Serif"/>
                        <a:buChar char="•"/>
                      </a:pPr>
                      <a:r>
                        <a:rPr lang="sv-SE" sz="1100" b="0" i="0" u="none" strike="noStrike" noProof="0">
                          <a:solidFill>
                            <a:schemeClr val="tx1"/>
                          </a:solidFill>
                          <a:latin typeface="Arial"/>
                        </a:rPr>
                        <a:t>Initiera och stimulera kunskapsutveckling </a:t>
                      </a:r>
                    </a:p>
                    <a:p>
                      <a:pPr marL="171450" lvl="0" indent="-171450">
                        <a:buClr>
                          <a:srgbClr val="000000"/>
                        </a:buClr>
                        <a:buFont typeface="Arial,Sans-Serif"/>
                        <a:buChar char="•"/>
                      </a:pPr>
                      <a:r>
                        <a:rPr lang="sv-SE" sz="1100" b="0" i="0" u="none" strike="noStrike" noProof="0">
                          <a:solidFill>
                            <a:schemeClr val="tx1"/>
                          </a:solidFill>
                          <a:latin typeface="Arial"/>
                        </a:rPr>
                        <a:t>Interna projekt som stimulerar FoU i praktiken för en hållbar socialtjänst -  kunskapsbaserad praktik, implementering och tillämpning, individbaserad systematisk uppföljning samt  vetenskapligt stöd</a:t>
                      </a:r>
                    </a:p>
                    <a:p>
                      <a:pPr marL="0" lvl="0" indent="0">
                        <a:buClr>
                          <a:srgbClr val="000000"/>
                        </a:buClr>
                        <a:buNone/>
                      </a:pPr>
                      <a:endParaRPr lang="sv-SE" sz="1100" b="1" i="0" u="none" strike="noStrike" noProof="0">
                        <a:solidFill>
                          <a:srgbClr val="006C8D"/>
                        </a:solidFill>
                        <a:latin typeface="Aptos"/>
                      </a:endParaRPr>
                    </a:p>
                    <a:p>
                      <a:pPr marL="0" lvl="0" indent="0">
                        <a:buNone/>
                      </a:pPr>
                      <a:endParaRPr lang="sv-SE" sz="1100" b="0" i="0" u="none" strike="noStrike" noProof="0">
                        <a:solidFill>
                          <a:srgbClr val="000000"/>
                        </a:solidFill>
                        <a:latin typeface="Aptos"/>
                      </a:endParaRPr>
                    </a:p>
                    <a:p>
                      <a:pPr lvl="0">
                        <a:buNone/>
                      </a:pPr>
                      <a:endParaRPr lang="sv-SE" sz="1100" b="1"/>
                    </a:p>
                  </a:txBody>
                  <a:tcPr/>
                </a:tc>
                <a:tc>
                  <a:txBody>
                    <a:bodyPr/>
                    <a:lstStyle/>
                    <a:p>
                      <a:pPr rtl="0"/>
                      <a:r>
                        <a:rPr lang="sv-SE" sz="1100" b="0" i="0" u="none" strike="noStrike" kern="1200" baseline="0">
                          <a:solidFill>
                            <a:srgbClr val="000000"/>
                          </a:solidFill>
                          <a:latin typeface="Arial"/>
                        </a:rPr>
                        <a:t>FoU-strateg</a:t>
                      </a:r>
                      <a:endParaRPr lang="sv-SE" sz="1100" b="0" i="0" u="none" strike="noStrike" kern="1200" baseline="0">
                        <a:solidFill>
                          <a:srgbClr val="000000"/>
                        </a:solidFill>
                        <a:latin typeface="Arial" panose="020B0604020202020204" pitchFamily="34" charset="0"/>
                      </a:endParaRPr>
                    </a:p>
                    <a:p>
                      <a:pPr lvl="0">
                        <a:buNone/>
                      </a:pPr>
                      <a:r>
                        <a:rPr lang="sv-SE" sz="1100" b="0" i="0" u="none" strike="noStrike" kern="1200" baseline="0" noProof="0">
                          <a:solidFill>
                            <a:srgbClr val="000000"/>
                          </a:solidFill>
                          <a:latin typeface="Arial"/>
                        </a:rPr>
                        <a:t>Utvecklingsledare FoU / Funktionshinder och socialpsykiatri</a:t>
                      </a:r>
                      <a:endParaRPr lang="sv-SE"/>
                    </a:p>
                    <a:p>
                      <a:endParaRPr lang="sv-SE" sz="1100"/>
                    </a:p>
                    <a:p>
                      <a:endParaRPr lang="sv-SE" sz="1100"/>
                    </a:p>
                    <a:p>
                      <a:endParaRPr lang="sv-SE" sz="1100"/>
                    </a:p>
                    <a:p>
                      <a:endParaRPr lang="sv-SE" sz="1100"/>
                    </a:p>
                    <a:p>
                      <a:endParaRPr lang="sv-SE" sz="1100"/>
                    </a:p>
                    <a:p>
                      <a:endParaRPr lang="sv-SE" sz="1100"/>
                    </a:p>
                    <a:p>
                      <a:endParaRPr lang="sv-SE" sz="1100"/>
                    </a:p>
                    <a:p>
                      <a:endParaRPr lang="sv-SE" sz="1100"/>
                    </a:p>
                    <a:p>
                      <a:endParaRPr lang="sv-SE" sz="1100"/>
                    </a:p>
                  </a:txBody>
                  <a:tcPr/>
                </a:tc>
                <a:tc>
                  <a:txBody>
                    <a:bodyPr/>
                    <a:lstStyle/>
                    <a:p>
                      <a:pPr marL="0" marR="0" lvl="0" indent="0" algn="l">
                        <a:lnSpc>
                          <a:spcPct val="100000"/>
                        </a:lnSpc>
                        <a:spcBef>
                          <a:spcPts val="0"/>
                        </a:spcBef>
                        <a:spcAft>
                          <a:spcPts val="0"/>
                        </a:spcAft>
                        <a:buNone/>
                      </a:pPr>
                      <a:r>
                        <a:rPr lang="sv-SE" sz="1100" b="0" i="0" u="none" strike="noStrike" noProof="0">
                          <a:latin typeface="Arial"/>
                        </a:rPr>
                        <a:t>Att de reviderade och utvecklade modellerna för kunskap, kompetens och kvalitet för baspersonal är implementerade och används i kommunerna.</a:t>
                      </a:r>
                      <a:endParaRPr lang="sv-SE"/>
                    </a:p>
                    <a:p>
                      <a:endParaRPr lang="sv-SE" sz="1100"/>
                    </a:p>
                  </a:txBody>
                  <a:tcPr/>
                </a:tc>
                <a:tc>
                  <a:txBody>
                    <a:bodyPr/>
                    <a:lstStyle/>
                    <a:p>
                      <a:pPr marL="0" marR="0" lvl="0" indent="0" algn="l">
                        <a:lnSpc>
                          <a:spcPct val="100000"/>
                        </a:lnSpc>
                        <a:spcBef>
                          <a:spcPts val="0"/>
                        </a:spcBef>
                        <a:spcAft>
                          <a:spcPts val="0"/>
                        </a:spcAft>
                        <a:buNone/>
                      </a:pPr>
                      <a:r>
                        <a:rPr lang="sv-SE" sz="1100" b="0" i="0" u="none" strike="noStrike" noProof="0">
                          <a:solidFill>
                            <a:srgbClr val="000000"/>
                          </a:solidFill>
                          <a:latin typeface="Arial"/>
                        </a:rPr>
                        <a:t>Samverkansavtal  FoU</a:t>
                      </a:r>
                      <a:endParaRPr lang="sv-SE"/>
                    </a:p>
                    <a:p>
                      <a:pPr marL="0" marR="0" lvl="0" indent="0" algn="l">
                        <a:lnSpc>
                          <a:spcPct val="100000"/>
                        </a:lnSpc>
                        <a:spcBef>
                          <a:spcPts val="0"/>
                        </a:spcBef>
                        <a:spcAft>
                          <a:spcPts val="0"/>
                        </a:spcAft>
                        <a:buNone/>
                      </a:pPr>
                      <a:endParaRPr lang="sv-SE" sz="1100" b="0" i="0" u="none" strike="noStrike" noProof="0">
                        <a:solidFill>
                          <a:srgbClr val="000000"/>
                        </a:solidFill>
                        <a:latin typeface="Arial"/>
                      </a:endParaRPr>
                    </a:p>
                    <a:p>
                      <a:pPr marL="0" marR="0" lvl="0" indent="0" algn="l">
                        <a:lnSpc>
                          <a:spcPct val="100000"/>
                        </a:lnSpc>
                        <a:spcBef>
                          <a:spcPts val="0"/>
                        </a:spcBef>
                        <a:spcAft>
                          <a:spcPts val="0"/>
                        </a:spcAft>
                        <a:buNone/>
                      </a:pPr>
                      <a:r>
                        <a:rPr lang="sv-SE" sz="1100" b="0" i="0" u="none" strike="noStrike" noProof="0">
                          <a:solidFill>
                            <a:srgbClr val="000000"/>
                          </a:solidFill>
                          <a:latin typeface="Arial"/>
                        </a:rPr>
                        <a:t>Interna projektmedel</a:t>
                      </a:r>
                    </a:p>
                    <a:p>
                      <a:endParaRPr lang="sv-SE" sz="1100"/>
                    </a:p>
                  </a:txBody>
                  <a:tcPr/>
                </a:tc>
                <a:extLst>
                  <a:ext uri="{0D108BD9-81ED-4DB2-BD59-A6C34878D82A}">
                    <a16:rowId xmlns:a16="http://schemas.microsoft.com/office/drawing/2014/main" val="3271948371"/>
                  </a:ext>
                </a:extLst>
              </a:tr>
              <a:tr h="370840">
                <a:tc>
                  <a:txBody>
                    <a:bodyPr/>
                    <a:lstStyle/>
                    <a:p>
                      <a:r>
                        <a:rPr lang="sv-SE" sz="1100" b="1"/>
                        <a:t>4. Skapa förutsättningar för kommunerna att ge insatser som baseras på forsknings-, erfarenhets- och brukar­baserad kunskap genom stöd till kunskapsutveckling.</a:t>
                      </a:r>
                    </a:p>
                    <a:p>
                      <a:pPr lvl="0">
                        <a:buNone/>
                      </a:pPr>
                      <a:endParaRPr lang="sv-SE" sz="1100" b="0">
                        <a:solidFill>
                          <a:schemeClr val="tx1"/>
                        </a:solidFill>
                        <a:latin typeface="Arial"/>
                      </a:endParaRPr>
                    </a:p>
                    <a:p>
                      <a:pPr marL="171450" lvl="0" indent="-171450">
                        <a:buFont typeface="Arial"/>
                        <a:buChar char="•"/>
                      </a:pPr>
                      <a:r>
                        <a:rPr lang="sv-SE" sz="1100" b="0" i="0" u="none" strike="noStrike" noProof="0">
                          <a:solidFill>
                            <a:schemeClr val="tx1"/>
                          </a:solidFill>
                          <a:latin typeface="Arial"/>
                        </a:rPr>
                        <a:t>Sprida erfarenheter, forskningsresultat och utvärderingar till berörda verksamheter</a:t>
                      </a:r>
                    </a:p>
                    <a:p>
                      <a:pPr marL="171450" lvl="0" indent="-171450">
                        <a:buFont typeface="Arial"/>
                        <a:buChar char="•"/>
                      </a:pPr>
                      <a:r>
                        <a:rPr lang="sv-SE" sz="1100" b="0" i="0" u="none" strike="noStrike" noProof="0">
                          <a:solidFill>
                            <a:schemeClr val="tx1"/>
                          </a:solidFill>
                          <a:latin typeface="Arial"/>
                        </a:rPr>
                        <a:t>Kunskapsspridning och användning av evidensbaserade arbetssätt, särskilt fokus på äldreomsorgen och demens.</a:t>
                      </a:r>
                    </a:p>
                    <a:p>
                      <a:pPr marL="171450" lvl="0" indent="-171450">
                        <a:buFont typeface="Arial"/>
                        <a:buChar char="•"/>
                      </a:pPr>
                      <a:endParaRPr lang="sv-SE" sz="1100" b="1" i="0" u="none" strike="noStrike" noProof="0">
                        <a:solidFill>
                          <a:srgbClr val="006C8D"/>
                        </a:solidFill>
                        <a:latin typeface="Aptos"/>
                      </a:endParaRPr>
                    </a:p>
                  </a:txBody>
                  <a:tcPr/>
                </a:tc>
                <a:tc>
                  <a:txBody>
                    <a:bodyPr/>
                    <a:lstStyle/>
                    <a:p>
                      <a:pPr lvl="0">
                        <a:buNone/>
                      </a:pPr>
                      <a:r>
                        <a:rPr lang="sv-SE" sz="1100" b="0" i="0" u="none" strike="noStrike" kern="1200" baseline="0" noProof="0">
                          <a:solidFill>
                            <a:srgbClr val="000000"/>
                          </a:solidFill>
                          <a:latin typeface="Arial"/>
                        </a:rPr>
                        <a:t>FoU-strateg</a:t>
                      </a:r>
                    </a:p>
                    <a:p>
                      <a:pPr lvl="0">
                        <a:buNone/>
                      </a:pPr>
                      <a:r>
                        <a:rPr lang="sv-SE" sz="1100" b="0" i="0" u="none" strike="noStrike" kern="1200" baseline="0" noProof="0">
                          <a:solidFill>
                            <a:srgbClr val="000000"/>
                          </a:solidFill>
                          <a:latin typeface="Arial"/>
                        </a:rPr>
                        <a:t>Utvecklingsledare FoU / Funktionshinder och socialpsykiatri</a:t>
                      </a:r>
                      <a:endParaRPr lang="sv-SE"/>
                    </a:p>
                    <a:p>
                      <a:endParaRPr lang="sv-SE" sz="1100" b="0" i="0" u="none" strike="noStrike" kern="1200" baseline="0">
                        <a:solidFill>
                          <a:srgbClr val="000000"/>
                        </a:solidFill>
                        <a:latin typeface="Arial" panose="020B0604020202020204" pitchFamily="34" charset="0"/>
                      </a:endParaRPr>
                    </a:p>
                    <a:p>
                      <a:endParaRPr lang="sv-SE" sz="1100" b="0" i="0" u="none" strike="noStrike" kern="1200" baseline="0">
                        <a:solidFill>
                          <a:srgbClr val="000000"/>
                        </a:solidFill>
                        <a:latin typeface="Arial" panose="020B0604020202020204" pitchFamily="34" charset="0"/>
                      </a:endParaRPr>
                    </a:p>
                    <a:p>
                      <a:endParaRPr lang="sv-SE" sz="1100" b="0" i="0" u="none" strike="noStrike" kern="1200" baseline="0">
                        <a:solidFill>
                          <a:srgbClr val="000000"/>
                        </a:solidFill>
                        <a:latin typeface="Arial" panose="020B0604020202020204" pitchFamily="34" charset="0"/>
                      </a:endParaRPr>
                    </a:p>
                    <a:p>
                      <a:endParaRPr lang="sv-SE" sz="1100" b="0" i="0" u="none" strike="noStrike" kern="1200" baseline="0">
                        <a:solidFill>
                          <a:srgbClr val="000000"/>
                        </a:solidFill>
                        <a:latin typeface="Arial" panose="020B0604020202020204" pitchFamily="34" charset="0"/>
                      </a:endParaRPr>
                    </a:p>
                    <a:p>
                      <a:endParaRPr lang="sv-SE" sz="1100" b="0" i="0" u="none" strike="noStrike" kern="1200" baseline="0">
                        <a:solidFill>
                          <a:srgbClr val="000000"/>
                        </a:solidFill>
                        <a:latin typeface="Arial" panose="020B0604020202020204" pitchFamily="34" charset="0"/>
                      </a:endParaRPr>
                    </a:p>
                    <a:p>
                      <a:endParaRPr lang="sv-SE" sz="1100" b="0" i="0" u="none" strike="noStrike" kern="1200" baseline="0">
                        <a:solidFill>
                          <a:srgbClr val="000000"/>
                        </a:solidFill>
                        <a:latin typeface="Arial" panose="020B0604020202020204" pitchFamily="34" charset="0"/>
                      </a:endParaRPr>
                    </a:p>
                    <a:p>
                      <a:endParaRPr lang="sv-SE" sz="1100" b="0" i="0" u="none" strike="noStrike" kern="1200" baseline="0">
                        <a:solidFill>
                          <a:srgbClr val="000000"/>
                        </a:solidFill>
                        <a:latin typeface="Arial" panose="020B0604020202020204" pitchFamily="34" charset="0"/>
                      </a:endParaRPr>
                    </a:p>
                    <a:p>
                      <a:endParaRPr lang="sv-SE" sz="1100" b="0" i="0" u="none" strike="noStrike" kern="1200" baseline="0">
                        <a:solidFill>
                          <a:srgbClr val="000000"/>
                        </a:solidFill>
                        <a:latin typeface="Arial" panose="020B0604020202020204" pitchFamily="34" charset="0"/>
                      </a:endParaRPr>
                    </a:p>
                    <a:p>
                      <a:endParaRPr lang="sv-SE" sz="1100"/>
                    </a:p>
                  </a:txBody>
                  <a:tcPr/>
                </a:tc>
                <a:tc>
                  <a:txBody>
                    <a:bodyPr/>
                    <a:lstStyle/>
                    <a:p>
                      <a:pPr lvl="0">
                        <a:buNone/>
                      </a:pPr>
                      <a:r>
                        <a:rPr lang="sv-SE" sz="1100" b="0" i="0" u="none" strike="noStrike" kern="1200" baseline="0" noProof="0">
                          <a:solidFill>
                            <a:srgbClr val="000000"/>
                          </a:solidFill>
                        </a:rPr>
                        <a:t>Att anställda upplever att de får hjälp med att hitta och använda aktuell och giltig kunskap från de tre kunskapskällorna (brukarna, praktiken och forskningen)</a:t>
                      </a:r>
                      <a:endParaRPr lang="sv-SE"/>
                    </a:p>
                  </a:txBody>
                  <a:tcPr/>
                </a:tc>
                <a:tc>
                  <a:txBody>
                    <a:bodyPr/>
                    <a:lstStyle/>
                    <a:p>
                      <a:pPr lvl="0">
                        <a:buNone/>
                      </a:pPr>
                      <a:r>
                        <a:rPr lang="sv-SE" sz="1100" b="0" i="0" u="none" strike="noStrike" kern="1200" baseline="0" noProof="0">
                          <a:solidFill>
                            <a:srgbClr val="000000"/>
                          </a:solidFill>
                          <a:latin typeface="Arial"/>
                        </a:rPr>
                        <a:t>Samverkansavtal med medlemskommunerna kring FoU</a:t>
                      </a:r>
                      <a:endParaRPr lang="en-US" sz="1100" b="0" i="0" u="none" strike="noStrike" kern="1200" baseline="0" noProof="0">
                        <a:solidFill>
                          <a:srgbClr val="000000"/>
                        </a:solidFill>
                        <a:latin typeface="Arial"/>
                      </a:endParaRPr>
                    </a:p>
                    <a:p>
                      <a:pPr lvl="0">
                        <a:buNone/>
                      </a:pPr>
                      <a:endParaRPr lang="sv-SE" sz="1100" b="0" i="0" u="none" strike="noStrike" kern="1200" baseline="0" noProof="0">
                        <a:solidFill>
                          <a:srgbClr val="000000"/>
                        </a:solidFill>
                        <a:latin typeface="Arial"/>
                      </a:endParaRPr>
                    </a:p>
                    <a:p>
                      <a:pPr lvl="0">
                        <a:buNone/>
                      </a:pPr>
                      <a:r>
                        <a:rPr lang="sv-SE" sz="1100" b="0" i="0" u="none" strike="noStrike" kern="1200" baseline="0" noProof="0">
                          <a:solidFill>
                            <a:srgbClr val="000000"/>
                          </a:solidFill>
                          <a:latin typeface="Arial"/>
                        </a:rPr>
                        <a:t>Statsbidrag till Fyrbodals kommunalförbund i egenskap av regional samverkans- och stödstruktur.</a:t>
                      </a:r>
                      <a:endParaRPr lang="sv-SE"/>
                    </a:p>
                  </a:txBody>
                  <a:tcPr/>
                </a:tc>
                <a:extLst>
                  <a:ext uri="{0D108BD9-81ED-4DB2-BD59-A6C34878D82A}">
                    <a16:rowId xmlns:a16="http://schemas.microsoft.com/office/drawing/2014/main" val="2098847557"/>
                  </a:ext>
                </a:extLst>
              </a:tr>
            </a:tbl>
          </a:graphicData>
        </a:graphic>
      </p:graphicFrame>
      <p:sp>
        <p:nvSpPr>
          <p:cNvPr id="2" name="Rubrik 1">
            <a:extLst>
              <a:ext uri="{FF2B5EF4-FFF2-40B4-BE49-F238E27FC236}">
                <a16:creationId xmlns:a16="http://schemas.microsoft.com/office/drawing/2014/main" id="{6FC3160F-4A87-F17C-C464-AC09A5B85D25}"/>
              </a:ext>
            </a:extLst>
          </p:cNvPr>
          <p:cNvSpPr>
            <a:spLocks noGrp="1"/>
          </p:cNvSpPr>
          <p:nvPr>
            <p:ph type="title"/>
          </p:nvPr>
        </p:nvSpPr>
        <p:spPr>
          <a:xfrm>
            <a:off x="838200" y="340951"/>
            <a:ext cx="10515600" cy="465294"/>
          </a:xfrm>
        </p:spPr>
        <p:txBody>
          <a:bodyPr>
            <a:normAutofit fontScale="90000"/>
          </a:bodyPr>
          <a:lstStyle/>
          <a:p>
            <a:pPr>
              <a:lnSpc>
                <a:spcPct val="100000"/>
              </a:lnSpc>
            </a:pPr>
            <a:r>
              <a:rPr lang="sv-SE" sz="3200"/>
              <a:t>Välfärdsutveckling</a:t>
            </a:r>
            <a:br>
              <a:rPr lang="sv-SE" sz="3200"/>
            </a:br>
            <a:r>
              <a:rPr lang="sv-SE" sz="2700" b="0"/>
              <a:t>Delmål 2: Forskning, kunskapsutveckling och kvalitet</a:t>
            </a:r>
          </a:p>
        </p:txBody>
      </p:sp>
      <p:sp>
        <p:nvSpPr>
          <p:cNvPr id="4" name="Platshållare för bildnummer 3">
            <a:extLst>
              <a:ext uri="{FF2B5EF4-FFF2-40B4-BE49-F238E27FC236}">
                <a16:creationId xmlns:a16="http://schemas.microsoft.com/office/drawing/2014/main" id="{1FFF670D-EF78-11A8-078E-EB9BD387FEA6}"/>
              </a:ext>
            </a:extLst>
          </p:cNvPr>
          <p:cNvSpPr>
            <a:spLocks noGrp="1"/>
          </p:cNvSpPr>
          <p:nvPr>
            <p:ph type="sldNum" sz="quarter" idx="12"/>
          </p:nvPr>
        </p:nvSpPr>
        <p:spPr>
          <a:xfrm>
            <a:off x="9249979" y="8440515"/>
            <a:ext cx="1911132" cy="75321"/>
          </a:xfrm>
        </p:spPr>
        <p:txBody>
          <a:bodyPr/>
          <a:lstStyle/>
          <a:p>
            <a:endParaRPr lang="sv-SE">
              <a:cs typeface="Arial"/>
            </a:endParaRPr>
          </a:p>
        </p:txBody>
      </p:sp>
      <p:pic>
        <p:nvPicPr>
          <p:cNvPr id="3" name="Bildobjekt 2" descr="En bild som visar Grafik, grafisk design, Teckensnitt, clipart&#10;&#10;Automatiskt genererad beskrivning">
            <a:extLst>
              <a:ext uri="{FF2B5EF4-FFF2-40B4-BE49-F238E27FC236}">
                <a16:creationId xmlns:a16="http://schemas.microsoft.com/office/drawing/2014/main" id="{98BF311C-B035-8B83-F391-1B94A76D1977}"/>
              </a:ext>
            </a:extLst>
          </p:cNvPr>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10023894" y="0"/>
            <a:ext cx="1460533" cy="1274872"/>
          </a:xfrm>
          <a:prstGeom prst="rect">
            <a:avLst/>
          </a:prstGeom>
        </p:spPr>
      </p:pic>
    </p:spTree>
    <p:extLst>
      <p:ext uri="{BB962C8B-B14F-4D97-AF65-F5344CB8AC3E}">
        <p14:creationId xmlns:p14="http://schemas.microsoft.com/office/powerpoint/2010/main" val="15520977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0C922E-AE21-7063-17A3-595B66704385}"/>
            </a:ext>
          </a:extLst>
        </p:cNvPr>
        <p:cNvGrpSpPr/>
        <p:nvPr/>
      </p:nvGrpSpPr>
      <p:grpSpPr>
        <a:xfrm>
          <a:off x="0" y="0"/>
          <a:ext cx="0" cy="0"/>
          <a:chOff x="0" y="0"/>
          <a:chExt cx="0" cy="0"/>
        </a:xfrm>
      </p:grpSpPr>
      <p:graphicFrame>
        <p:nvGraphicFramePr>
          <p:cNvPr id="5" name="Platshållare för innehåll 4">
            <a:extLst>
              <a:ext uri="{FF2B5EF4-FFF2-40B4-BE49-F238E27FC236}">
                <a16:creationId xmlns:a16="http://schemas.microsoft.com/office/drawing/2014/main" id="{E9A88CBF-D75C-7334-4459-CBD664D61C64}"/>
              </a:ext>
            </a:extLst>
          </p:cNvPr>
          <p:cNvGraphicFramePr>
            <a:graphicFrameLocks noGrp="1"/>
          </p:cNvGraphicFramePr>
          <p:nvPr>
            <p:ph idx="1"/>
            <p:extLst>
              <p:ext uri="{D42A27DB-BD31-4B8C-83A1-F6EECF244321}">
                <p14:modId xmlns:p14="http://schemas.microsoft.com/office/powerpoint/2010/main" val="981860965"/>
              </p:ext>
            </p:extLst>
          </p:nvPr>
        </p:nvGraphicFramePr>
        <p:xfrm>
          <a:off x="838200" y="1029029"/>
          <a:ext cx="10515600" cy="5918200"/>
        </p:xfrm>
        <a:graphic>
          <a:graphicData uri="http://schemas.openxmlformats.org/drawingml/2006/table">
            <a:tbl>
              <a:tblPr firstRow="1" bandRow="1">
                <a:tableStyleId>{5C22544A-7EE6-4342-B048-85BDC9FD1C3A}</a:tableStyleId>
              </a:tblPr>
              <a:tblGrid>
                <a:gridCol w="3350342">
                  <a:extLst>
                    <a:ext uri="{9D8B030D-6E8A-4147-A177-3AD203B41FA5}">
                      <a16:colId xmlns:a16="http://schemas.microsoft.com/office/drawing/2014/main" val="296906151"/>
                    </a:ext>
                  </a:extLst>
                </a:gridCol>
                <a:gridCol w="2163097">
                  <a:extLst>
                    <a:ext uri="{9D8B030D-6E8A-4147-A177-3AD203B41FA5}">
                      <a16:colId xmlns:a16="http://schemas.microsoft.com/office/drawing/2014/main" val="2724012868"/>
                    </a:ext>
                  </a:extLst>
                </a:gridCol>
                <a:gridCol w="2841522">
                  <a:extLst>
                    <a:ext uri="{9D8B030D-6E8A-4147-A177-3AD203B41FA5}">
                      <a16:colId xmlns:a16="http://schemas.microsoft.com/office/drawing/2014/main" val="3871079153"/>
                    </a:ext>
                  </a:extLst>
                </a:gridCol>
                <a:gridCol w="2160639">
                  <a:extLst>
                    <a:ext uri="{9D8B030D-6E8A-4147-A177-3AD203B41FA5}">
                      <a16:colId xmlns:a16="http://schemas.microsoft.com/office/drawing/2014/main" val="2964914315"/>
                    </a:ext>
                  </a:extLst>
                </a:gridCol>
              </a:tblGrid>
              <a:tr h="370840">
                <a:tc>
                  <a:txBody>
                    <a:bodyPr/>
                    <a:lstStyle/>
                    <a:p>
                      <a:r>
                        <a:rPr lang="sv-SE"/>
                        <a:t>Prioriterade insatser</a:t>
                      </a:r>
                    </a:p>
                  </a:txBody>
                  <a:tcPr>
                    <a:solidFill>
                      <a:srgbClr val="006651"/>
                    </a:solidFill>
                  </a:tcPr>
                </a:tc>
                <a:tc>
                  <a:txBody>
                    <a:bodyPr/>
                    <a:lstStyle/>
                    <a:p>
                      <a:r>
                        <a:rPr lang="sv-SE"/>
                        <a:t>Resurser</a:t>
                      </a:r>
                    </a:p>
                  </a:txBody>
                  <a:tcPr>
                    <a:solidFill>
                      <a:srgbClr val="006651"/>
                    </a:solidFill>
                  </a:tcPr>
                </a:tc>
                <a:tc>
                  <a:txBody>
                    <a:bodyPr/>
                    <a:lstStyle/>
                    <a:p>
                      <a:r>
                        <a:rPr lang="sv-SE"/>
                        <a:t>Nytta (indikatorer)</a:t>
                      </a:r>
                    </a:p>
                  </a:txBody>
                  <a:tcPr>
                    <a:solidFill>
                      <a:srgbClr val="006651"/>
                    </a:solidFill>
                  </a:tcPr>
                </a:tc>
                <a:tc>
                  <a:txBody>
                    <a:bodyPr/>
                    <a:lstStyle/>
                    <a:p>
                      <a:r>
                        <a:rPr lang="sv-SE"/>
                        <a:t>Finansiering</a:t>
                      </a:r>
                    </a:p>
                  </a:txBody>
                  <a:tcPr>
                    <a:solidFill>
                      <a:srgbClr val="006651"/>
                    </a:solidFill>
                  </a:tcPr>
                </a:tc>
                <a:extLst>
                  <a:ext uri="{0D108BD9-81ED-4DB2-BD59-A6C34878D82A}">
                    <a16:rowId xmlns:a16="http://schemas.microsoft.com/office/drawing/2014/main" val="853568454"/>
                  </a:ext>
                </a:extLst>
              </a:tr>
              <a:tr h="370840">
                <a:tc>
                  <a:txBody>
                    <a:bodyPr/>
                    <a:lstStyle/>
                    <a:p>
                      <a:pPr marL="0" indent="0">
                        <a:buNone/>
                      </a:pPr>
                      <a:r>
                        <a:rPr lang="sv-SE" sz="1100" b="1"/>
                        <a:t>1. Öka individers självständighet, välbefinnande och ­minska behov av åtgärdande insatser, med särskilt ­fokus på barn och unga genom att stärka kommunernas hälsofrämjande arbete. </a:t>
                      </a:r>
                    </a:p>
                    <a:p>
                      <a:pPr marL="0" lvl="0" indent="0">
                        <a:buNone/>
                      </a:pPr>
                      <a:endParaRPr lang="sv-SE" sz="1100" b="1">
                        <a:solidFill>
                          <a:schemeClr val="tx1"/>
                        </a:solidFill>
                        <a:latin typeface="Arial"/>
                      </a:endParaRPr>
                    </a:p>
                    <a:p>
                      <a:pPr marL="171450" lvl="0" indent="-171450">
                        <a:buFont typeface="Arial"/>
                        <a:buChar char="•"/>
                      </a:pPr>
                      <a:r>
                        <a:rPr lang="sv-SE" sz="1100" b="0" i="0" u="none" strike="noStrike" noProof="0">
                          <a:solidFill>
                            <a:schemeClr val="tx1"/>
                          </a:solidFill>
                          <a:latin typeface="Arial"/>
                        </a:rPr>
                        <a:t>Utveckling och spridning av våldspreventiva arbetssätt sker bland annat genom </a:t>
                      </a:r>
                      <a:r>
                        <a:rPr lang="sv-SE" sz="1100" b="0" i="0" u="none" strike="noStrike" noProof="0" err="1">
                          <a:solidFill>
                            <a:schemeClr val="tx1"/>
                          </a:solidFill>
                          <a:latin typeface="Arial"/>
                        </a:rPr>
                        <a:t>projeket</a:t>
                      </a:r>
                      <a:r>
                        <a:rPr lang="sv-SE" sz="1100" b="0" i="0" u="none" strike="noStrike" noProof="0">
                          <a:solidFill>
                            <a:schemeClr val="tx1"/>
                          </a:solidFill>
                          <a:latin typeface="Arial"/>
                        </a:rPr>
                        <a:t>  "En vardag fri från våld 3.0"</a:t>
                      </a:r>
                    </a:p>
                    <a:p>
                      <a:pPr marL="171450" lvl="0" indent="-171450">
                        <a:buFont typeface="Arial"/>
                        <a:buChar char="•"/>
                      </a:pPr>
                      <a:r>
                        <a:rPr lang="sv-SE" sz="1100" b="0" i="0" u="none" strike="noStrike" noProof="0">
                          <a:solidFill>
                            <a:schemeClr val="tx1"/>
                          </a:solidFill>
                          <a:latin typeface="Arial"/>
                        </a:rPr>
                        <a:t>Kunskapsspridning av våldsförebyggande arbetssätt</a:t>
                      </a:r>
                    </a:p>
                    <a:p>
                      <a:pPr marL="171450" lvl="0" indent="-171450">
                        <a:buFont typeface="Arial"/>
                        <a:buChar char="•"/>
                      </a:pPr>
                      <a:r>
                        <a:rPr lang="sv-SE" sz="1100" b="0" i="0" u="none" strike="noStrike" noProof="0">
                          <a:solidFill>
                            <a:schemeClr val="tx1"/>
                          </a:solidFill>
                          <a:latin typeface="Arial"/>
                        </a:rPr>
                        <a:t>Stöd till professionella, </a:t>
                      </a:r>
                      <a:r>
                        <a:rPr lang="sv-SE" sz="1100" b="0" i="0" u="none" strike="noStrike" noProof="0" err="1">
                          <a:solidFill>
                            <a:schemeClr val="tx1"/>
                          </a:solidFill>
                          <a:latin typeface="Arial"/>
                        </a:rPr>
                        <a:t>t.ex</a:t>
                      </a:r>
                      <a:r>
                        <a:rPr lang="sv-SE" sz="1100" b="0" i="0" u="none" strike="noStrike" noProof="0">
                          <a:solidFill>
                            <a:schemeClr val="tx1"/>
                          </a:solidFill>
                          <a:latin typeface="Arial"/>
                        </a:rPr>
                        <a:t> genomförande av utbildningar för föräldragruppsledare och samordning av  kompetensutveckling för familjecentralerna.</a:t>
                      </a:r>
                    </a:p>
                    <a:p>
                      <a:pPr marL="0" lvl="0" indent="0">
                        <a:buNone/>
                      </a:pPr>
                      <a:endParaRPr lang="sv-SE" sz="1100" b="1" i="0" u="none" strike="noStrike" noProof="0">
                        <a:solidFill>
                          <a:srgbClr val="006C8D"/>
                        </a:solidFill>
                        <a:latin typeface="Aptos"/>
                      </a:endParaRPr>
                    </a:p>
                  </a:txBody>
                  <a:tcPr/>
                </a:tc>
                <a:tc>
                  <a:txBody>
                    <a:bodyPr/>
                    <a:lstStyle/>
                    <a:p>
                      <a:r>
                        <a:rPr lang="sv-SE" sz="1100"/>
                        <a:t>Utvecklingsledare  och projektledare vid Hälsokällan </a:t>
                      </a:r>
                    </a:p>
                    <a:p>
                      <a:endParaRPr lang="sv-SE" sz="1100"/>
                    </a:p>
                    <a:p>
                      <a:endParaRPr lang="sv-SE" sz="1100"/>
                    </a:p>
                    <a:p>
                      <a:endParaRPr lang="sv-SE" sz="1100"/>
                    </a:p>
                    <a:p>
                      <a:endParaRPr lang="sv-SE" sz="1100"/>
                    </a:p>
                    <a:p>
                      <a:endParaRPr lang="sv-SE" sz="1100"/>
                    </a:p>
                    <a:p>
                      <a:endParaRPr lang="sv-SE" sz="1100"/>
                    </a:p>
                    <a:p>
                      <a:endParaRPr lang="sv-SE" sz="1100"/>
                    </a:p>
                    <a:p>
                      <a:endParaRPr lang="sv-SE" sz="1100"/>
                    </a:p>
                    <a:p>
                      <a:endParaRPr lang="sv-SE" sz="1100"/>
                    </a:p>
                    <a:p>
                      <a:endParaRPr lang="sv-SE" sz="1100"/>
                    </a:p>
                    <a:p>
                      <a:endParaRPr lang="sv-SE" sz="1100"/>
                    </a:p>
                    <a:p>
                      <a:endParaRPr lang="sv-SE" sz="1100"/>
                    </a:p>
                  </a:txBody>
                  <a:tcPr/>
                </a:tc>
                <a:tc>
                  <a:txBody>
                    <a:bodyPr/>
                    <a:lstStyle/>
                    <a:p>
                      <a:pPr lvl="0">
                        <a:buNone/>
                      </a:pPr>
                      <a:r>
                        <a:rPr lang="sv-SE" sz="1100" b="0" i="0" u="none" strike="noStrike" noProof="0">
                          <a:latin typeface="Arial"/>
                        </a:rPr>
                        <a:t>Barn och unga i </a:t>
                      </a:r>
                      <a:r>
                        <a:rPr lang="sv-SE" sz="1100" b="0" i="0" u="none" strike="noStrike" noProof="0" err="1">
                          <a:latin typeface="Arial"/>
                        </a:rPr>
                        <a:t>Fyrbodalsområdet</a:t>
                      </a:r>
                      <a:r>
                        <a:rPr lang="sv-SE" sz="1100" b="0" i="0" u="none" strike="noStrike" noProof="0">
                          <a:latin typeface="Arial"/>
                        </a:rPr>
                        <a:t> omges av vuxna med goda kunskaper att främja deras hälsa, utveckling och möjligheter att utvecklas till individer som skapar sunda relationer och jämställda levnadsvillkor. </a:t>
                      </a:r>
                      <a:endParaRPr lang="sv-SE"/>
                    </a:p>
                  </a:txBody>
                  <a:tcPr/>
                </a:tc>
                <a:tc>
                  <a:txBody>
                    <a:bodyPr/>
                    <a:lstStyle/>
                    <a:p>
                      <a:r>
                        <a:rPr lang="sv-SE" sz="1100"/>
                        <a:t>Samverkansavtal Hälsokällan, där verksamheten finansieras till 50 % av Västra Götalandsregionen via Delregionala nämnd Norra.</a:t>
                      </a:r>
                    </a:p>
                    <a:p>
                      <a:pPr lvl="0">
                        <a:buNone/>
                      </a:pPr>
                      <a:endParaRPr lang="sv-SE" sz="1100"/>
                    </a:p>
                    <a:p>
                      <a:pPr lvl="0">
                        <a:buNone/>
                      </a:pPr>
                      <a:r>
                        <a:rPr lang="sv-SE" sz="1100"/>
                        <a:t>Projektmedel har beviljats via Länsstyrelsen och Jämställdhetsmyndigheten</a:t>
                      </a:r>
                    </a:p>
                  </a:txBody>
                  <a:tcPr/>
                </a:tc>
                <a:extLst>
                  <a:ext uri="{0D108BD9-81ED-4DB2-BD59-A6C34878D82A}">
                    <a16:rowId xmlns:a16="http://schemas.microsoft.com/office/drawing/2014/main" val="4070166889"/>
                  </a:ext>
                </a:extLst>
              </a:tr>
              <a:tr h="370840">
                <a:tc>
                  <a:txBody>
                    <a:bodyPr/>
                    <a:lstStyle/>
                    <a:p>
                      <a:pPr marL="0" indent="0">
                        <a:buNone/>
                      </a:pPr>
                      <a:r>
                        <a:rPr lang="sv-SE" sz="1100" b="1"/>
                        <a:t>2. Stärka barn och ungas förutsättningar att utvecklas till delaktiga samhällsmedborgare med god hälsa genom brett arbete med fullföljda studier.</a:t>
                      </a:r>
                    </a:p>
                    <a:p>
                      <a:pPr marL="0" lvl="0" indent="0">
                        <a:buNone/>
                      </a:pPr>
                      <a:endParaRPr lang="sv-SE" sz="1100" b="1">
                        <a:solidFill>
                          <a:schemeClr val="tx1"/>
                        </a:solidFill>
                        <a:latin typeface="Arial"/>
                      </a:endParaRPr>
                    </a:p>
                    <a:p>
                      <a:pPr marL="171450" lvl="0" indent="-171450">
                        <a:buClr>
                          <a:srgbClr val="000000"/>
                        </a:buClr>
                        <a:buFont typeface="Arial,Sans-Serif"/>
                        <a:buChar char="•"/>
                      </a:pPr>
                      <a:r>
                        <a:rPr lang="sv-SE" sz="1100" b="0" i="0" u="none" strike="noStrike" noProof="0">
                          <a:solidFill>
                            <a:schemeClr val="tx1"/>
                          </a:solidFill>
                          <a:latin typeface="Arial"/>
                        </a:rPr>
                        <a:t>Stärkt dialog och förankring av utvecklingsarbete inom fullföljda studier med utgångspunkt i Kraftsamlingens inriktningar</a:t>
                      </a:r>
                      <a:endParaRPr lang="en-US" sz="1100" b="0" i="0" u="none" strike="noStrike" noProof="0">
                        <a:solidFill>
                          <a:schemeClr val="tx1"/>
                        </a:solidFill>
                        <a:latin typeface="Arial"/>
                      </a:endParaRPr>
                    </a:p>
                    <a:p>
                      <a:pPr marL="171450" lvl="0" indent="-171450">
                        <a:buClr>
                          <a:srgbClr val="000000"/>
                        </a:buClr>
                        <a:buFont typeface="Arial,Sans-Serif"/>
                        <a:buChar char="•"/>
                      </a:pPr>
                      <a:r>
                        <a:rPr lang="sv-SE" sz="1100" b="0" i="0" u="none" strike="noStrike" noProof="0">
                          <a:solidFill>
                            <a:schemeClr val="tx1"/>
                          </a:solidFill>
                          <a:latin typeface="Arial"/>
                        </a:rPr>
                        <a:t>Stödja kommunernas utvecklingsarbete med ungas psykiska hälsa</a:t>
                      </a:r>
                    </a:p>
                    <a:p>
                      <a:pPr marL="171450" lvl="0" indent="-171450">
                        <a:buClr>
                          <a:srgbClr val="000000"/>
                        </a:buClr>
                        <a:buFont typeface="Arial,Sans-Serif"/>
                        <a:buChar char="•"/>
                      </a:pPr>
                      <a:r>
                        <a:rPr lang="sv-SE" sz="1100" b="0" i="0" u="none" strike="noStrike" noProof="0">
                          <a:solidFill>
                            <a:schemeClr val="tx1"/>
                          </a:solidFill>
                          <a:latin typeface="Arial"/>
                        </a:rPr>
                        <a:t>Stärkt föräldraskap och föräldrasamverkan</a:t>
                      </a:r>
                    </a:p>
                    <a:p>
                      <a:pPr marL="171450" lvl="0" indent="-171450">
                        <a:buClr>
                          <a:srgbClr val="000000"/>
                        </a:buClr>
                        <a:buFont typeface="Arial,Sans-Serif"/>
                        <a:buChar char="•"/>
                      </a:pPr>
                      <a:r>
                        <a:rPr lang="sv-SE" sz="1100" b="0" i="0" u="none" strike="noStrike" noProof="0">
                          <a:solidFill>
                            <a:schemeClr val="tx1"/>
                          </a:solidFill>
                          <a:latin typeface="Arial"/>
                        </a:rPr>
                        <a:t>Bidra till ökad motivation, framtidstro och valkompetens för barn och unga</a:t>
                      </a:r>
                    </a:p>
                    <a:p>
                      <a:pPr marL="171450" lvl="0" indent="-171450">
                        <a:buClr>
                          <a:srgbClr val="000000"/>
                        </a:buClr>
                        <a:buFont typeface="Arial,Sans-Serif"/>
                        <a:buChar char="•"/>
                      </a:pPr>
                      <a:r>
                        <a:rPr lang="sv-SE" sz="1100" b="0" i="0" u="none" strike="noStrike" noProof="0">
                          <a:solidFill>
                            <a:schemeClr val="tx1"/>
                          </a:solidFill>
                          <a:latin typeface="Arial"/>
                        </a:rPr>
                        <a:t>Stödja kommunerna i utvecklingsarbete med strukturerat närvaroarbete</a:t>
                      </a:r>
                    </a:p>
                    <a:p>
                      <a:pPr marL="171450" lvl="0" indent="-171450">
                        <a:buClr>
                          <a:srgbClr val="000000"/>
                        </a:buClr>
                        <a:buFont typeface="Arial,Sans-Serif"/>
                        <a:buChar char="•"/>
                      </a:pPr>
                      <a:r>
                        <a:rPr lang="sv-SE" sz="1100" b="0" i="0" u="none" strike="noStrike" noProof="0">
                          <a:solidFill>
                            <a:schemeClr val="tx1"/>
                          </a:solidFill>
                          <a:latin typeface="Arial"/>
                        </a:rPr>
                        <a:t>Stödja och stärka läsfrämjande arbete</a:t>
                      </a:r>
                    </a:p>
                  </a:txBody>
                  <a:tcPr/>
                </a:tc>
                <a:tc>
                  <a:txBody>
                    <a:bodyPr/>
                    <a:lstStyle/>
                    <a:p>
                      <a:pPr marL="0" marR="0" lvl="0" indent="0" algn="l">
                        <a:lnSpc>
                          <a:spcPct val="100000"/>
                        </a:lnSpc>
                        <a:spcBef>
                          <a:spcPts val="0"/>
                        </a:spcBef>
                        <a:spcAft>
                          <a:spcPts val="0"/>
                        </a:spcAft>
                        <a:buNone/>
                      </a:pPr>
                      <a:r>
                        <a:rPr lang="sv-SE" sz="1100" b="0" i="0" u="none" strike="noStrike" noProof="0">
                          <a:solidFill>
                            <a:srgbClr val="000000"/>
                          </a:solidFill>
                          <a:latin typeface="Arial"/>
                        </a:rPr>
                        <a:t>Antagning Fyrbodal</a:t>
                      </a:r>
                    </a:p>
                    <a:p>
                      <a:pPr marL="0" marR="0" lvl="0" indent="0" algn="l">
                        <a:lnSpc>
                          <a:spcPct val="100000"/>
                        </a:lnSpc>
                        <a:spcBef>
                          <a:spcPts val="0"/>
                        </a:spcBef>
                        <a:spcAft>
                          <a:spcPts val="0"/>
                        </a:spcAft>
                        <a:buNone/>
                      </a:pPr>
                      <a:endParaRPr lang="sv-SE" sz="1100" b="0" i="0" u="none" strike="noStrike" noProof="0">
                        <a:solidFill>
                          <a:srgbClr val="000000"/>
                        </a:solidFill>
                        <a:latin typeface="Arial"/>
                      </a:endParaRPr>
                    </a:p>
                    <a:p>
                      <a:pPr marL="0" marR="0" lvl="0" indent="0" algn="l">
                        <a:lnSpc>
                          <a:spcPct val="100000"/>
                        </a:lnSpc>
                        <a:spcBef>
                          <a:spcPts val="0"/>
                        </a:spcBef>
                        <a:spcAft>
                          <a:spcPts val="0"/>
                        </a:spcAft>
                        <a:buNone/>
                      </a:pPr>
                      <a:r>
                        <a:rPr lang="sv-SE" sz="1100" b="0" i="0" u="none" strike="noStrike" noProof="0">
                          <a:solidFill>
                            <a:srgbClr val="000000"/>
                          </a:solidFill>
                          <a:latin typeface="Arial"/>
                        </a:rPr>
                        <a:t>Utvecklingsledare och projektledare vid Hälsokällan </a:t>
                      </a:r>
                    </a:p>
                    <a:p>
                      <a:pPr marL="0" marR="0" lvl="0" indent="0" algn="l">
                        <a:lnSpc>
                          <a:spcPct val="100000"/>
                        </a:lnSpc>
                        <a:spcBef>
                          <a:spcPts val="0"/>
                        </a:spcBef>
                        <a:spcAft>
                          <a:spcPts val="0"/>
                        </a:spcAft>
                        <a:buNone/>
                      </a:pPr>
                      <a:endParaRPr lang="sv-SE" sz="1100" b="0" i="0" u="none" strike="noStrike" noProof="0">
                        <a:solidFill>
                          <a:srgbClr val="000000"/>
                        </a:solidFill>
                        <a:latin typeface="Arial"/>
                      </a:endParaRPr>
                    </a:p>
                    <a:p>
                      <a:pPr marL="0" marR="0" lvl="0" indent="0" algn="l">
                        <a:lnSpc>
                          <a:spcPct val="100000"/>
                        </a:lnSpc>
                        <a:spcBef>
                          <a:spcPts val="0"/>
                        </a:spcBef>
                        <a:spcAft>
                          <a:spcPts val="0"/>
                        </a:spcAft>
                        <a:buNone/>
                      </a:pPr>
                      <a:r>
                        <a:rPr lang="sv-SE" sz="1100" b="0" i="0" u="none" strike="noStrike" noProof="0">
                          <a:solidFill>
                            <a:srgbClr val="000000"/>
                          </a:solidFill>
                          <a:latin typeface="Arial"/>
                        </a:rPr>
                        <a:t>Strateg fullföljda studier </a:t>
                      </a:r>
                    </a:p>
                    <a:p>
                      <a:endParaRPr lang="sv-SE" sz="1100"/>
                    </a:p>
                    <a:p>
                      <a:endParaRPr lang="sv-SE" sz="1100"/>
                    </a:p>
                    <a:p>
                      <a:endParaRPr lang="sv-SE" sz="1100"/>
                    </a:p>
                    <a:p>
                      <a:endParaRPr lang="sv-SE" sz="1100"/>
                    </a:p>
                    <a:p>
                      <a:endParaRPr lang="sv-SE" sz="1100"/>
                    </a:p>
                    <a:p>
                      <a:endParaRPr lang="sv-SE" sz="1100"/>
                    </a:p>
                    <a:p>
                      <a:endParaRPr lang="sv-SE" sz="1100"/>
                    </a:p>
                    <a:p>
                      <a:endParaRPr lang="sv-SE" sz="1100"/>
                    </a:p>
                    <a:p>
                      <a:endParaRPr lang="sv-SE" sz="1100"/>
                    </a:p>
                    <a:p>
                      <a:endParaRPr lang="sv-SE" sz="1100"/>
                    </a:p>
                  </a:txBody>
                  <a:tcPr/>
                </a:tc>
                <a:tc>
                  <a:txBody>
                    <a:bodyPr/>
                    <a:lstStyle/>
                    <a:p>
                      <a:pPr marL="0" marR="0" lvl="0" indent="0" algn="l">
                        <a:lnSpc>
                          <a:spcPct val="100000"/>
                        </a:lnSpc>
                        <a:spcBef>
                          <a:spcPts val="0"/>
                        </a:spcBef>
                        <a:spcAft>
                          <a:spcPts val="0"/>
                        </a:spcAft>
                        <a:buNone/>
                      </a:pPr>
                      <a:r>
                        <a:rPr lang="sv-SE" sz="1100" b="0" i="0" u="none" strike="noStrike" noProof="0">
                          <a:latin typeface="Arial"/>
                        </a:rPr>
                        <a:t>Ökad kunskap och kompetens om nuläge, behov och verksamma metoder hos både personal, chefer och politiker. Ökad samverkan mellan kommuner, delregioner och region. Testarenor för utveckling. Bidra till välmående, trygghet, jämlikhet samt ökad motivation och framtidstro.</a:t>
                      </a:r>
                      <a:endParaRPr lang="sv-SE"/>
                    </a:p>
                    <a:p>
                      <a:endParaRPr lang="sv-SE" sz="1100"/>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sv-SE" sz="1100"/>
                        <a:t>Samverkansavtal antagningen</a:t>
                      </a:r>
                      <a:endParaRPr lang="sv-SE"/>
                    </a:p>
                    <a:p>
                      <a:pPr marL="0" marR="0" lvl="0" indent="0" algn="l">
                        <a:lnSpc>
                          <a:spcPct val="100000"/>
                        </a:lnSpc>
                        <a:spcBef>
                          <a:spcPts val="0"/>
                        </a:spcBef>
                        <a:spcAft>
                          <a:spcPts val="0"/>
                        </a:spcAft>
                        <a:buClrTx/>
                        <a:buSzTx/>
                        <a:buFontTx/>
                        <a:buNone/>
                      </a:pPr>
                      <a:endParaRPr lang="sv-SE" sz="1100"/>
                    </a:p>
                    <a:p>
                      <a:pPr marL="0" marR="0" lvl="0" indent="0" algn="l">
                        <a:lnSpc>
                          <a:spcPct val="100000"/>
                        </a:lnSpc>
                        <a:spcBef>
                          <a:spcPts val="0"/>
                        </a:spcBef>
                        <a:spcAft>
                          <a:spcPts val="0"/>
                        </a:spcAft>
                        <a:buNone/>
                      </a:pPr>
                      <a:r>
                        <a:rPr lang="sv-SE" sz="1100" b="0" i="0" u="none" strike="noStrike" noProof="0">
                          <a:solidFill>
                            <a:srgbClr val="000000"/>
                          </a:solidFill>
                          <a:latin typeface="Arial"/>
                        </a:rPr>
                        <a:t>Samverkansavtal Hälsokällan, där verksamheten finansieras till 50 % av Västra Götalandsregionen via Delregionala nämnd Norra.</a:t>
                      </a:r>
                      <a:endParaRPr lang="sv-SE"/>
                    </a:p>
                    <a:p>
                      <a:pPr marL="0" marR="0" lvl="0" indent="0" algn="l">
                        <a:lnSpc>
                          <a:spcPct val="100000"/>
                        </a:lnSpc>
                        <a:spcBef>
                          <a:spcPts val="0"/>
                        </a:spcBef>
                        <a:spcAft>
                          <a:spcPts val="0"/>
                        </a:spcAft>
                        <a:buClrTx/>
                        <a:buSzTx/>
                        <a:buFontTx/>
                        <a:buNone/>
                      </a:pPr>
                      <a:endParaRPr lang="sv-SE" sz="1100"/>
                    </a:p>
                    <a:p>
                      <a:pPr marL="0" marR="0" lvl="0" indent="0" algn="l">
                        <a:lnSpc>
                          <a:spcPct val="100000"/>
                        </a:lnSpc>
                        <a:spcBef>
                          <a:spcPts val="0"/>
                        </a:spcBef>
                        <a:spcAft>
                          <a:spcPts val="0"/>
                        </a:spcAft>
                        <a:buClrTx/>
                        <a:buSzTx/>
                        <a:buFontTx/>
                        <a:buNone/>
                      </a:pPr>
                      <a:r>
                        <a:rPr lang="sv-SE" sz="1100"/>
                        <a:t>Projektmedel från Västra Götalandsregionen finansierar Kunskapsnod fullföljda studier.</a:t>
                      </a:r>
                    </a:p>
                  </a:txBody>
                  <a:tcPr/>
                </a:tc>
                <a:extLst>
                  <a:ext uri="{0D108BD9-81ED-4DB2-BD59-A6C34878D82A}">
                    <a16:rowId xmlns:a16="http://schemas.microsoft.com/office/drawing/2014/main" val="2862878817"/>
                  </a:ext>
                </a:extLst>
              </a:tr>
            </a:tbl>
          </a:graphicData>
        </a:graphic>
      </p:graphicFrame>
      <p:sp>
        <p:nvSpPr>
          <p:cNvPr id="2" name="Rubrik 1">
            <a:extLst>
              <a:ext uri="{FF2B5EF4-FFF2-40B4-BE49-F238E27FC236}">
                <a16:creationId xmlns:a16="http://schemas.microsoft.com/office/drawing/2014/main" id="{74578DB3-C9D0-0E9C-817E-698156CFF1F1}"/>
              </a:ext>
            </a:extLst>
          </p:cNvPr>
          <p:cNvSpPr>
            <a:spLocks noGrp="1"/>
          </p:cNvSpPr>
          <p:nvPr>
            <p:ph type="title"/>
          </p:nvPr>
        </p:nvSpPr>
        <p:spPr>
          <a:xfrm>
            <a:off x="838200" y="340951"/>
            <a:ext cx="10515600" cy="465294"/>
          </a:xfrm>
        </p:spPr>
        <p:txBody>
          <a:bodyPr>
            <a:normAutofit fontScale="90000"/>
          </a:bodyPr>
          <a:lstStyle/>
          <a:p>
            <a:pPr>
              <a:lnSpc>
                <a:spcPct val="100000"/>
              </a:lnSpc>
            </a:pPr>
            <a:r>
              <a:rPr lang="sv-SE" sz="3200"/>
              <a:t>Välfärdsutveckling</a:t>
            </a:r>
            <a:br>
              <a:rPr lang="sv-SE" sz="3200"/>
            </a:br>
            <a:r>
              <a:rPr lang="sv-SE" sz="2700" b="0"/>
              <a:t>Delmål 3: Utvecklade hälsofrämjande och tidiga insatser</a:t>
            </a:r>
          </a:p>
        </p:txBody>
      </p:sp>
      <p:sp>
        <p:nvSpPr>
          <p:cNvPr id="4" name="Platshållare för bildnummer 3">
            <a:extLst>
              <a:ext uri="{FF2B5EF4-FFF2-40B4-BE49-F238E27FC236}">
                <a16:creationId xmlns:a16="http://schemas.microsoft.com/office/drawing/2014/main" id="{76770F05-A0F8-BAB1-6D5E-C5136D55751E}"/>
              </a:ext>
            </a:extLst>
          </p:cNvPr>
          <p:cNvSpPr>
            <a:spLocks noGrp="1"/>
          </p:cNvSpPr>
          <p:nvPr>
            <p:ph type="sldNum" sz="quarter" idx="12"/>
          </p:nvPr>
        </p:nvSpPr>
        <p:spPr/>
        <p:txBody>
          <a:bodyPr/>
          <a:lstStyle/>
          <a:p>
            <a:fld id="{92B3BCE3-2496-45C2-82F1-BDA297F4C25D}" type="slidenum">
              <a:rPr lang="sv-SE" smtClean="0"/>
              <a:t>13</a:t>
            </a:fld>
            <a:endParaRPr lang="sv-SE"/>
          </a:p>
        </p:txBody>
      </p:sp>
      <p:pic>
        <p:nvPicPr>
          <p:cNvPr id="3" name="Bildobjekt 2" descr="En bild som visar Grafik, grafisk design, Teckensnitt, clipart&#10;&#10;Automatiskt genererad beskrivning">
            <a:extLst>
              <a:ext uri="{FF2B5EF4-FFF2-40B4-BE49-F238E27FC236}">
                <a16:creationId xmlns:a16="http://schemas.microsoft.com/office/drawing/2014/main" id="{70ACBA94-DD61-1052-E6FE-272493EAD53D}"/>
              </a:ext>
            </a:extLst>
          </p:cNvPr>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10023894" y="0"/>
            <a:ext cx="1460533" cy="1274872"/>
          </a:xfrm>
          <a:prstGeom prst="rect">
            <a:avLst/>
          </a:prstGeom>
        </p:spPr>
      </p:pic>
    </p:spTree>
    <p:extLst>
      <p:ext uri="{BB962C8B-B14F-4D97-AF65-F5344CB8AC3E}">
        <p14:creationId xmlns:p14="http://schemas.microsoft.com/office/powerpoint/2010/main" val="375107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0A6AFBED-E2B6-05DC-73C4-C14E34AFFB22}"/>
              </a:ext>
            </a:extLst>
          </p:cNvPr>
          <p:cNvSpPr>
            <a:spLocks noGrp="1"/>
          </p:cNvSpPr>
          <p:nvPr>
            <p:ph type="subTitle" idx="1"/>
          </p:nvPr>
        </p:nvSpPr>
        <p:spPr/>
        <p:txBody>
          <a:bodyPr/>
          <a:lstStyle/>
          <a:p>
            <a:endParaRPr lang="sv-SE"/>
          </a:p>
        </p:txBody>
      </p:sp>
      <p:sp>
        <p:nvSpPr>
          <p:cNvPr id="6" name="Platshållare för innehåll 5">
            <a:extLst>
              <a:ext uri="{FF2B5EF4-FFF2-40B4-BE49-F238E27FC236}">
                <a16:creationId xmlns:a16="http://schemas.microsoft.com/office/drawing/2014/main" id="{FE254AA9-8E12-A1E8-7FB9-86CD94B2EE7B}"/>
              </a:ext>
            </a:extLst>
          </p:cNvPr>
          <p:cNvSpPr>
            <a:spLocks noGrp="1"/>
          </p:cNvSpPr>
          <p:nvPr>
            <p:ph sz="quarter" idx="17"/>
          </p:nvPr>
        </p:nvSpPr>
        <p:spPr>
          <a:xfrm>
            <a:off x="721597" y="2555666"/>
            <a:ext cx="10379603" cy="3360738"/>
          </a:xfrm>
        </p:spPr>
        <p:txBody>
          <a:bodyPr vert="horz" lIns="91440" tIns="45720" rIns="91440" bIns="45720" rtlCol="0" anchor="t">
            <a:normAutofit fontScale="85000" lnSpcReduction="10000"/>
          </a:bodyPr>
          <a:lstStyle/>
          <a:p>
            <a:r>
              <a:rPr lang="sv-SE" b="1">
                <a:latin typeface="Helvetica"/>
                <a:cs typeface="Helvetica"/>
              </a:rPr>
              <a:t>Gemensam röst &amp; påverkan</a:t>
            </a:r>
            <a:r>
              <a:rPr lang="sv-SE">
                <a:latin typeface="Helvetica"/>
                <a:cs typeface="Helvetica"/>
              </a:rPr>
              <a:t> – Stärker kommunernas inflytande i regionala och nationella frågor.</a:t>
            </a:r>
          </a:p>
          <a:p>
            <a:r>
              <a:rPr lang="sv-SE" b="1">
                <a:latin typeface="Helvetica"/>
                <a:cs typeface="Helvetica"/>
              </a:rPr>
              <a:t>Effektivt resursutnyttjande</a:t>
            </a:r>
            <a:r>
              <a:rPr lang="sv-SE">
                <a:latin typeface="Helvetica"/>
                <a:cs typeface="Helvetica"/>
              </a:rPr>
              <a:t> – Samordnar kompetens och finansiering för att maximera               utvecklingsmöjligheter.</a:t>
            </a:r>
          </a:p>
          <a:p>
            <a:r>
              <a:rPr lang="sv-SE" b="1">
                <a:latin typeface="Helvetica"/>
                <a:cs typeface="Helvetica"/>
              </a:rPr>
              <a:t>Kompetens &amp; näringsliv</a:t>
            </a:r>
            <a:r>
              <a:rPr lang="sv-SE">
                <a:latin typeface="Helvetica"/>
                <a:cs typeface="Helvetica"/>
              </a:rPr>
              <a:t> – Stödjer kompetensförsörjning och företagsutveckling genom bl.a. Business              Region Väst och branschråd.</a:t>
            </a:r>
          </a:p>
          <a:p>
            <a:r>
              <a:rPr lang="sv-SE" b="1">
                <a:latin typeface="Helvetica"/>
                <a:cs typeface="Helvetica"/>
              </a:rPr>
              <a:t>Regional utveckling</a:t>
            </a:r>
            <a:r>
              <a:rPr lang="sv-SE">
                <a:latin typeface="Helvetica"/>
                <a:cs typeface="Helvetica"/>
              </a:rPr>
              <a:t> – Driver satsningar inom infrastruktur, hållbar energi och attraktiva livsmiljöer.</a:t>
            </a:r>
          </a:p>
          <a:p>
            <a:r>
              <a:rPr lang="sv-SE" b="1">
                <a:latin typeface="Helvetica"/>
                <a:cs typeface="Helvetica"/>
              </a:rPr>
              <a:t>Välfärd &amp; social hållbarhet</a:t>
            </a:r>
            <a:r>
              <a:rPr lang="sv-SE">
                <a:latin typeface="Helvetica"/>
                <a:cs typeface="Helvetica"/>
              </a:rPr>
              <a:t> – Processtöd inom hälso- och sjukvård, socialtjänst och våldsprevention.</a:t>
            </a:r>
          </a:p>
          <a:p>
            <a:r>
              <a:rPr lang="sv-SE" b="1">
                <a:latin typeface="Helvetica"/>
                <a:cs typeface="Helvetica"/>
              </a:rPr>
              <a:t>Nätverk &amp; erfarenhetsutbyte</a:t>
            </a:r>
            <a:r>
              <a:rPr lang="sv-SE">
                <a:latin typeface="Helvetica"/>
                <a:cs typeface="Helvetica"/>
              </a:rPr>
              <a:t> – Plattform för kunskapsdelning och strategisk samverkan.</a:t>
            </a:r>
          </a:p>
          <a:p>
            <a:pPr marL="0" indent="0">
              <a:buNone/>
            </a:pPr>
            <a:endParaRPr lang="sv-SE">
              <a:latin typeface="Helvetica"/>
              <a:cs typeface="Helvetica"/>
            </a:endParaRPr>
          </a:p>
          <a:p>
            <a:pPr marL="0" indent="0">
              <a:buNone/>
            </a:pPr>
            <a:r>
              <a:rPr lang="sv-SE">
                <a:latin typeface="Helvetica"/>
                <a:cs typeface="Helvetica"/>
              </a:rPr>
              <a:t>✅ </a:t>
            </a:r>
            <a:r>
              <a:rPr lang="sv-SE" b="1">
                <a:latin typeface="Helvetica"/>
                <a:cs typeface="Helvetica"/>
              </a:rPr>
              <a:t>Stärker kommunerna – skapar långsiktig utveckling för invånare och näringsliv.</a:t>
            </a:r>
            <a:endParaRPr lang="sv-SE">
              <a:cs typeface="Helvetica"/>
            </a:endParaRPr>
          </a:p>
          <a:p>
            <a:endParaRPr lang="sv-SE"/>
          </a:p>
        </p:txBody>
      </p:sp>
      <p:sp>
        <p:nvSpPr>
          <p:cNvPr id="8" name="Rubrik 7">
            <a:extLst>
              <a:ext uri="{FF2B5EF4-FFF2-40B4-BE49-F238E27FC236}">
                <a16:creationId xmlns:a16="http://schemas.microsoft.com/office/drawing/2014/main" id="{3F798AB7-CCBB-3F26-9912-96496E8BB5A0}"/>
              </a:ext>
            </a:extLst>
          </p:cNvPr>
          <p:cNvSpPr>
            <a:spLocks noGrp="1"/>
          </p:cNvSpPr>
          <p:nvPr>
            <p:ph type="ctrTitle"/>
          </p:nvPr>
        </p:nvSpPr>
        <p:spPr/>
        <p:txBody>
          <a:bodyPr/>
          <a:lstStyle/>
          <a:p>
            <a:r>
              <a:rPr lang="sv-SE">
                <a:cs typeface="Helvetica"/>
              </a:rPr>
              <a:t>Medlemsnytta i Fyrbodals kommunalförbund</a:t>
            </a:r>
            <a:endParaRPr lang="sv-SE"/>
          </a:p>
        </p:txBody>
      </p:sp>
    </p:spTree>
    <p:extLst>
      <p:ext uri="{BB962C8B-B14F-4D97-AF65-F5344CB8AC3E}">
        <p14:creationId xmlns:p14="http://schemas.microsoft.com/office/powerpoint/2010/main" val="1040570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C0BEFB-B35F-28DD-9FB4-E9EAA7540399}"/>
            </a:ext>
          </a:extLst>
        </p:cNvPr>
        <p:cNvGrpSpPr/>
        <p:nvPr/>
      </p:nvGrpSpPr>
      <p:grpSpPr>
        <a:xfrm>
          <a:off x="0" y="0"/>
          <a:ext cx="0" cy="0"/>
          <a:chOff x="0" y="0"/>
          <a:chExt cx="0" cy="0"/>
        </a:xfrm>
      </p:grpSpPr>
      <p:graphicFrame>
        <p:nvGraphicFramePr>
          <p:cNvPr id="5" name="Platshållare för innehåll 4">
            <a:extLst>
              <a:ext uri="{FF2B5EF4-FFF2-40B4-BE49-F238E27FC236}">
                <a16:creationId xmlns:a16="http://schemas.microsoft.com/office/drawing/2014/main" id="{84D89F29-D236-2B42-A030-FA62E8EC6B5D}"/>
              </a:ext>
            </a:extLst>
          </p:cNvPr>
          <p:cNvGraphicFramePr>
            <a:graphicFrameLocks noGrp="1"/>
          </p:cNvGraphicFramePr>
          <p:nvPr>
            <p:ph idx="1"/>
            <p:extLst>
              <p:ext uri="{D42A27DB-BD31-4B8C-83A1-F6EECF244321}">
                <p14:modId xmlns:p14="http://schemas.microsoft.com/office/powerpoint/2010/main" val="1932866248"/>
              </p:ext>
            </p:extLst>
          </p:nvPr>
        </p:nvGraphicFramePr>
        <p:xfrm>
          <a:off x="838200" y="1230312"/>
          <a:ext cx="10515600" cy="3327400"/>
        </p:xfrm>
        <a:graphic>
          <a:graphicData uri="http://schemas.openxmlformats.org/drawingml/2006/table">
            <a:tbl>
              <a:tblPr firstRow="1" bandRow="1">
                <a:tableStyleId>{5C22544A-7EE6-4342-B048-85BDC9FD1C3A}</a:tableStyleId>
              </a:tblPr>
              <a:tblGrid>
                <a:gridCol w="3350342">
                  <a:extLst>
                    <a:ext uri="{9D8B030D-6E8A-4147-A177-3AD203B41FA5}">
                      <a16:colId xmlns:a16="http://schemas.microsoft.com/office/drawing/2014/main" val="296906151"/>
                    </a:ext>
                  </a:extLst>
                </a:gridCol>
                <a:gridCol w="2163097">
                  <a:extLst>
                    <a:ext uri="{9D8B030D-6E8A-4147-A177-3AD203B41FA5}">
                      <a16:colId xmlns:a16="http://schemas.microsoft.com/office/drawing/2014/main" val="2724012868"/>
                    </a:ext>
                  </a:extLst>
                </a:gridCol>
                <a:gridCol w="2841522">
                  <a:extLst>
                    <a:ext uri="{9D8B030D-6E8A-4147-A177-3AD203B41FA5}">
                      <a16:colId xmlns:a16="http://schemas.microsoft.com/office/drawing/2014/main" val="3871079153"/>
                    </a:ext>
                  </a:extLst>
                </a:gridCol>
                <a:gridCol w="2160639">
                  <a:extLst>
                    <a:ext uri="{9D8B030D-6E8A-4147-A177-3AD203B41FA5}">
                      <a16:colId xmlns:a16="http://schemas.microsoft.com/office/drawing/2014/main" val="2964914315"/>
                    </a:ext>
                  </a:extLst>
                </a:gridCol>
              </a:tblGrid>
              <a:tr h="370840">
                <a:tc>
                  <a:txBody>
                    <a:bodyPr/>
                    <a:lstStyle/>
                    <a:p>
                      <a:r>
                        <a:rPr lang="sv-SE"/>
                        <a:t>Prioriterade insatser</a:t>
                      </a:r>
                    </a:p>
                  </a:txBody>
                  <a:tcPr>
                    <a:solidFill>
                      <a:srgbClr val="006651"/>
                    </a:solidFill>
                  </a:tcPr>
                </a:tc>
                <a:tc>
                  <a:txBody>
                    <a:bodyPr/>
                    <a:lstStyle/>
                    <a:p>
                      <a:r>
                        <a:rPr lang="sv-SE"/>
                        <a:t>Resurser</a:t>
                      </a:r>
                    </a:p>
                  </a:txBody>
                  <a:tcPr>
                    <a:solidFill>
                      <a:srgbClr val="006651"/>
                    </a:solidFill>
                  </a:tcPr>
                </a:tc>
                <a:tc>
                  <a:txBody>
                    <a:bodyPr/>
                    <a:lstStyle/>
                    <a:p>
                      <a:r>
                        <a:rPr lang="sv-SE"/>
                        <a:t>Nytta (indikatorer)</a:t>
                      </a:r>
                    </a:p>
                  </a:txBody>
                  <a:tcPr>
                    <a:solidFill>
                      <a:srgbClr val="006651"/>
                    </a:solidFill>
                  </a:tcPr>
                </a:tc>
                <a:tc>
                  <a:txBody>
                    <a:bodyPr/>
                    <a:lstStyle/>
                    <a:p>
                      <a:r>
                        <a:rPr lang="sv-SE"/>
                        <a:t>Finansiering</a:t>
                      </a:r>
                    </a:p>
                  </a:txBody>
                  <a:tcPr>
                    <a:solidFill>
                      <a:srgbClr val="006651"/>
                    </a:solidFill>
                  </a:tcPr>
                </a:tc>
                <a:extLst>
                  <a:ext uri="{0D108BD9-81ED-4DB2-BD59-A6C34878D82A}">
                    <a16:rowId xmlns:a16="http://schemas.microsoft.com/office/drawing/2014/main" val="853568454"/>
                  </a:ext>
                </a:extLst>
              </a:tr>
              <a:tr h="0">
                <a:tc>
                  <a:txBody>
                    <a:bodyPr/>
                    <a:lstStyle/>
                    <a:p>
                      <a:pPr marL="228600" indent="-228600">
                        <a:buAutoNum type="arabicPeriod"/>
                      </a:pPr>
                      <a:r>
                        <a:rPr lang="sv-SE" sz="1100" b="1"/>
                        <a:t>God balans mellan arbete och privatliv</a:t>
                      </a:r>
                    </a:p>
                    <a:p>
                      <a:pPr marL="228600" indent="-228600">
                        <a:buAutoNum type="arabicPeriod"/>
                      </a:pPr>
                      <a:endParaRPr lang="sv-SE" sz="1100" b="1"/>
                    </a:p>
                    <a:p>
                      <a:pPr marL="171450" indent="-171450">
                        <a:buAutoNum type="arabicPeriod"/>
                      </a:pPr>
                      <a:r>
                        <a:rPr lang="sv-SE" sz="1100" b="0"/>
                        <a:t>Arbeta med friskfaktorer</a:t>
                      </a:r>
                    </a:p>
                    <a:p>
                      <a:pPr marL="171450" indent="-171450">
                        <a:buAutoNum type="arabicPeriod"/>
                      </a:pPr>
                      <a:r>
                        <a:rPr lang="sv-SE" sz="1100" b="0"/>
                        <a:t>Utveckla dialoger chef – medarbetare</a:t>
                      </a:r>
                    </a:p>
                    <a:p>
                      <a:pPr marL="171450" indent="-171450">
                        <a:buAutoNum type="arabicPeriod"/>
                      </a:pPr>
                      <a:endParaRPr lang="sv-SE" sz="1100" b="1"/>
                    </a:p>
                  </a:txBody>
                  <a:tcPr/>
                </a:tc>
                <a:tc>
                  <a:txBody>
                    <a:bodyPr/>
                    <a:lstStyle/>
                    <a:p>
                      <a:r>
                        <a:rPr lang="sv-SE" sz="1100"/>
                        <a:t>Chefer och medarbetare på förbundet</a:t>
                      </a:r>
                    </a:p>
                    <a:p>
                      <a:endParaRPr lang="sv-SE" sz="1100"/>
                    </a:p>
                    <a:p>
                      <a:endParaRPr lang="sv-SE" sz="1100"/>
                    </a:p>
                    <a:p>
                      <a:endParaRPr lang="sv-SE" sz="1100"/>
                    </a:p>
                  </a:txBody>
                  <a:tcPr/>
                </a:tc>
                <a:tc>
                  <a:txBody>
                    <a:bodyPr/>
                    <a:lstStyle/>
                    <a:p>
                      <a:r>
                        <a:rPr lang="sv-SE" sz="1100"/>
                        <a:t>Hållbart medarbetarindex</a:t>
                      </a:r>
                    </a:p>
                  </a:txBody>
                  <a:tcPr/>
                </a:tc>
                <a:tc>
                  <a:txBody>
                    <a:bodyPr/>
                    <a:lstStyle/>
                    <a:p>
                      <a:r>
                        <a:rPr lang="sv-SE" sz="1100"/>
                        <a:t>Medlemsfinansiering</a:t>
                      </a:r>
                    </a:p>
                    <a:p>
                      <a:r>
                        <a:rPr lang="sv-SE" sz="1100"/>
                        <a:t>Projektmedel</a:t>
                      </a:r>
                    </a:p>
                    <a:p>
                      <a:r>
                        <a:rPr lang="sv-SE" sz="1100"/>
                        <a:t>Avtal</a:t>
                      </a:r>
                    </a:p>
                  </a:txBody>
                  <a:tcPr/>
                </a:tc>
                <a:extLst>
                  <a:ext uri="{0D108BD9-81ED-4DB2-BD59-A6C34878D82A}">
                    <a16:rowId xmlns:a16="http://schemas.microsoft.com/office/drawing/2014/main" val="4070166889"/>
                  </a:ext>
                </a:extLst>
              </a:tr>
              <a:tr h="370840">
                <a:tc>
                  <a:txBody>
                    <a:bodyPr/>
                    <a:lstStyle/>
                    <a:p>
                      <a:pPr marL="0" indent="0">
                        <a:buNone/>
                      </a:pPr>
                      <a:r>
                        <a:rPr lang="sv-SE" sz="1100" b="1"/>
                        <a:t>2.  En positiv och stödjande arbetskultur</a:t>
                      </a:r>
                    </a:p>
                    <a:p>
                      <a:pPr marL="0" indent="0">
                        <a:buNone/>
                      </a:pPr>
                      <a:endParaRPr lang="sv-SE" sz="1100" b="1"/>
                    </a:p>
                    <a:p>
                      <a:pPr marL="171450" indent="-171450">
                        <a:buFont typeface="Arial" panose="020B0604020202020204" pitchFamily="34" charset="0"/>
                        <a:buChar char="•"/>
                      </a:pPr>
                      <a:r>
                        <a:rPr lang="sv-SE" sz="1100" b="0"/>
                        <a:t>Revidera och aktualisera policys och rutiner</a:t>
                      </a:r>
                    </a:p>
                    <a:p>
                      <a:pPr marL="171450" indent="-171450">
                        <a:buFont typeface="Arial" panose="020B0604020202020204" pitchFamily="34" charset="0"/>
                        <a:buChar char="•"/>
                      </a:pPr>
                      <a:r>
                        <a:rPr lang="sv-SE" sz="1100" b="0"/>
                        <a:t>Tydliggöra uppdrags- och rollbeskrivningar</a:t>
                      </a:r>
                    </a:p>
                    <a:p>
                      <a:pPr marL="171450" indent="-171450">
                        <a:buFont typeface="Arial" panose="020B0604020202020204" pitchFamily="34" charset="0"/>
                        <a:buChar char="•"/>
                      </a:pPr>
                      <a:r>
                        <a:rPr lang="sv-SE" sz="1100" b="0"/>
                        <a:t>Utveckla arbetssätt</a:t>
                      </a:r>
                    </a:p>
                    <a:p>
                      <a:pPr marL="171450" indent="-171450">
                        <a:buFont typeface="Arial" panose="020B0604020202020204" pitchFamily="34" charset="0"/>
                        <a:buChar char="•"/>
                      </a:pPr>
                      <a:r>
                        <a:rPr lang="sv-SE" sz="1100" b="0"/>
                        <a:t>Anordna trivselhöjande aktiviteter</a:t>
                      </a:r>
                    </a:p>
                    <a:p>
                      <a:pPr marL="0" indent="0">
                        <a:buNone/>
                      </a:pPr>
                      <a:endParaRPr lang="sv-SE" sz="1100" b="1"/>
                    </a:p>
                  </a:txBody>
                  <a:tcPr/>
                </a:tc>
                <a:tc>
                  <a:txBody>
                    <a:bodyPr/>
                    <a:lstStyle/>
                    <a:p>
                      <a:r>
                        <a:rPr lang="sv-SE" sz="1100"/>
                        <a:t>Chefer och medarbetare på förbundet</a:t>
                      </a:r>
                    </a:p>
                    <a:p>
                      <a:endParaRPr lang="sv-SE" sz="1100"/>
                    </a:p>
                    <a:p>
                      <a:endParaRPr lang="sv-SE" sz="1100"/>
                    </a:p>
                    <a:p>
                      <a:endParaRPr lang="sv-SE" sz="11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a:t>Hållbart medarbetarindex</a:t>
                      </a:r>
                    </a:p>
                    <a:p>
                      <a:endParaRPr lang="sv-SE" sz="1100"/>
                    </a:p>
                  </a:txBody>
                  <a:tcPr/>
                </a:tc>
                <a:tc>
                  <a:txBody>
                    <a:bodyPr/>
                    <a:lstStyle/>
                    <a:p>
                      <a:r>
                        <a:rPr lang="sv-SE" sz="1100"/>
                        <a:t>Medlemsfinansiering</a:t>
                      </a:r>
                    </a:p>
                    <a:p>
                      <a:r>
                        <a:rPr lang="sv-SE" sz="1100"/>
                        <a:t>Projektmedel</a:t>
                      </a:r>
                    </a:p>
                    <a:p>
                      <a:r>
                        <a:rPr lang="sv-SE" sz="1100"/>
                        <a:t>Avtal</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100"/>
                    </a:p>
                    <a:p>
                      <a:endParaRPr lang="sv-SE" sz="1100"/>
                    </a:p>
                  </a:txBody>
                  <a:tcPr/>
                </a:tc>
                <a:extLst>
                  <a:ext uri="{0D108BD9-81ED-4DB2-BD59-A6C34878D82A}">
                    <a16:rowId xmlns:a16="http://schemas.microsoft.com/office/drawing/2014/main" val="2862878817"/>
                  </a:ext>
                </a:extLst>
              </a:tr>
              <a:tr h="370840">
                <a:tc>
                  <a:txBody>
                    <a:bodyPr/>
                    <a:lstStyle/>
                    <a:p>
                      <a:pPr marL="0" indent="0">
                        <a:buNone/>
                      </a:pPr>
                      <a:r>
                        <a:rPr lang="sv-SE" sz="1100" b="1"/>
                        <a:t>3. Hållbara och ändamålsenliga arbetslokaler</a:t>
                      </a:r>
                    </a:p>
                    <a:p>
                      <a:pPr marL="0" indent="0">
                        <a:buNone/>
                      </a:pPr>
                      <a:endParaRPr lang="sv-SE" sz="1100" b="1"/>
                    </a:p>
                    <a:p>
                      <a:pPr marL="171450" indent="-171450">
                        <a:buFont typeface="Arial" panose="020B0604020202020204" pitchFamily="34" charset="0"/>
                        <a:buChar char="•"/>
                      </a:pPr>
                      <a:r>
                        <a:rPr lang="sv-SE" sz="1100" b="0"/>
                        <a:t>Färdigställa lokaler</a:t>
                      </a:r>
                    </a:p>
                  </a:txBody>
                  <a:tcPr/>
                </a:tc>
                <a:tc>
                  <a:txBody>
                    <a:bodyPr/>
                    <a:lstStyle/>
                    <a:p>
                      <a:r>
                        <a:rPr lang="sv-SE" sz="1100"/>
                        <a:t>Chefer på förbundet</a:t>
                      </a:r>
                    </a:p>
                  </a:txBody>
                  <a:tcPr/>
                </a:tc>
                <a:tc>
                  <a:txBody>
                    <a:bodyPr/>
                    <a:lstStyle/>
                    <a:p>
                      <a:r>
                        <a:rPr lang="sv-SE" sz="1100"/>
                        <a:t>Andel medarbetare som är nöjda med den fysiska arbetsmiljön</a:t>
                      </a:r>
                    </a:p>
                  </a:txBody>
                  <a:tcPr/>
                </a:tc>
                <a:tc>
                  <a:txBody>
                    <a:bodyPr/>
                    <a:lstStyle/>
                    <a:p>
                      <a:r>
                        <a:rPr lang="sv-SE" sz="1100"/>
                        <a:t>Medlemsfinansiering</a:t>
                      </a:r>
                    </a:p>
                    <a:p>
                      <a:r>
                        <a:rPr lang="sv-SE" sz="1100"/>
                        <a:t>Projektmedel</a:t>
                      </a:r>
                    </a:p>
                    <a:p>
                      <a:r>
                        <a:rPr lang="sv-SE" sz="1100"/>
                        <a:t>Avtal</a:t>
                      </a:r>
                    </a:p>
                    <a:p>
                      <a:endParaRPr lang="sv-SE" sz="1100"/>
                    </a:p>
                  </a:txBody>
                  <a:tcPr/>
                </a:tc>
                <a:extLst>
                  <a:ext uri="{0D108BD9-81ED-4DB2-BD59-A6C34878D82A}">
                    <a16:rowId xmlns:a16="http://schemas.microsoft.com/office/drawing/2014/main" val="3124482669"/>
                  </a:ext>
                </a:extLst>
              </a:tr>
            </a:tbl>
          </a:graphicData>
        </a:graphic>
      </p:graphicFrame>
      <p:sp>
        <p:nvSpPr>
          <p:cNvPr id="2" name="Rubrik 1">
            <a:extLst>
              <a:ext uri="{FF2B5EF4-FFF2-40B4-BE49-F238E27FC236}">
                <a16:creationId xmlns:a16="http://schemas.microsoft.com/office/drawing/2014/main" id="{157045F3-250F-D4B9-2CFF-0B0D54172DD8}"/>
              </a:ext>
            </a:extLst>
          </p:cNvPr>
          <p:cNvSpPr>
            <a:spLocks noGrp="1"/>
          </p:cNvSpPr>
          <p:nvPr>
            <p:ph type="title"/>
          </p:nvPr>
        </p:nvSpPr>
        <p:spPr>
          <a:xfrm>
            <a:off x="838200" y="340951"/>
            <a:ext cx="10515600" cy="465294"/>
          </a:xfrm>
        </p:spPr>
        <p:txBody>
          <a:bodyPr>
            <a:normAutofit fontScale="90000"/>
          </a:bodyPr>
          <a:lstStyle/>
          <a:p>
            <a:pPr>
              <a:lnSpc>
                <a:spcPct val="100000"/>
              </a:lnSpc>
            </a:pPr>
            <a:r>
              <a:rPr lang="sv-SE" sz="3200">
                <a:latin typeface="Arial"/>
                <a:cs typeface="Arial"/>
              </a:rPr>
              <a:t>Förbundsgemensamma delmål</a:t>
            </a:r>
            <a:br>
              <a:rPr lang="sv-SE" sz="3200">
                <a:latin typeface="Arial"/>
                <a:cs typeface="Arial"/>
              </a:rPr>
            </a:br>
            <a:r>
              <a:rPr lang="sv-SE" sz="2700" b="0">
                <a:latin typeface="Arial"/>
                <a:cs typeface="Arial"/>
              </a:rPr>
              <a:t>Delmål 1: En god och hållbar arbetsmiljö</a:t>
            </a:r>
            <a:endParaRPr lang="sv-SE">
              <a:latin typeface="Arial"/>
              <a:cs typeface="Arial"/>
            </a:endParaRPr>
          </a:p>
        </p:txBody>
      </p:sp>
      <p:sp>
        <p:nvSpPr>
          <p:cNvPr id="4" name="Platshållare för bildnummer 3">
            <a:extLst>
              <a:ext uri="{FF2B5EF4-FFF2-40B4-BE49-F238E27FC236}">
                <a16:creationId xmlns:a16="http://schemas.microsoft.com/office/drawing/2014/main" id="{963E23FB-2541-54C7-1A17-FD6D32E1D0A1}"/>
              </a:ext>
            </a:extLst>
          </p:cNvPr>
          <p:cNvSpPr>
            <a:spLocks noGrp="1"/>
          </p:cNvSpPr>
          <p:nvPr>
            <p:ph type="sldNum" sz="quarter" idx="12"/>
          </p:nvPr>
        </p:nvSpPr>
        <p:spPr/>
        <p:txBody>
          <a:bodyPr/>
          <a:lstStyle/>
          <a:p>
            <a:fld id="{92B3BCE3-2496-45C2-82F1-BDA297F4C25D}" type="slidenum">
              <a:rPr lang="sv-SE" smtClean="0"/>
              <a:t>3</a:t>
            </a:fld>
            <a:endParaRPr lang="sv-SE"/>
          </a:p>
        </p:txBody>
      </p:sp>
      <p:pic>
        <p:nvPicPr>
          <p:cNvPr id="6" name="Bildobjekt 5" descr="En bild som visar Färggrann, Grafik, skärmbild, cirkel&#10;&#10;Automatiskt genererad beskrivning">
            <a:extLst>
              <a:ext uri="{FF2B5EF4-FFF2-40B4-BE49-F238E27FC236}">
                <a16:creationId xmlns:a16="http://schemas.microsoft.com/office/drawing/2014/main" id="{DAC83A57-CCAC-8E62-3E1C-1AB6B9663545}"/>
              </a:ext>
            </a:extLst>
          </p:cNvPr>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10008344" y="0"/>
            <a:ext cx="1345456" cy="1037052"/>
          </a:xfrm>
          <a:prstGeom prst="rect">
            <a:avLst/>
          </a:prstGeom>
        </p:spPr>
      </p:pic>
      <p:sp>
        <p:nvSpPr>
          <p:cNvPr id="3" name="textruta 2">
            <a:extLst>
              <a:ext uri="{FF2B5EF4-FFF2-40B4-BE49-F238E27FC236}">
                <a16:creationId xmlns:a16="http://schemas.microsoft.com/office/drawing/2014/main" id="{C74CD4C4-B27E-BE5A-9A49-9C6E0F10D90C}"/>
              </a:ext>
            </a:extLst>
          </p:cNvPr>
          <p:cNvSpPr txBox="1"/>
          <p:nvPr/>
        </p:nvSpPr>
        <p:spPr>
          <a:xfrm>
            <a:off x="4333631" y="2975708"/>
            <a:ext cx="2743200" cy="6001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sv-SE" sz="1100">
                <a:cs typeface="Arial"/>
              </a:rPr>
              <a:t>Avdelningschefer​</a:t>
            </a:r>
            <a:br>
              <a:rPr lang="sv-SE" sz="1100">
                <a:cs typeface="Arial"/>
              </a:rPr>
            </a:br>
            <a:r>
              <a:rPr lang="sv-SE" sz="1100">
                <a:cs typeface="Arial"/>
              </a:rPr>
              <a:t>Ekonomiansvarig​</a:t>
            </a:r>
            <a:br>
              <a:rPr lang="sv-SE" sz="1100">
                <a:cs typeface="Arial"/>
              </a:rPr>
            </a:br>
            <a:r>
              <a:rPr lang="sv-SE" sz="1100">
                <a:cs typeface="Arial"/>
              </a:rPr>
              <a:t>Projektekonomer</a:t>
            </a:r>
            <a:endParaRPr lang="sv-SE"/>
          </a:p>
        </p:txBody>
      </p:sp>
    </p:spTree>
    <p:extLst>
      <p:ext uri="{BB962C8B-B14F-4D97-AF65-F5344CB8AC3E}">
        <p14:creationId xmlns:p14="http://schemas.microsoft.com/office/powerpoint/2010/main" val="3169520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B48AA9-877A-7481-7D96-5398832B2755}"/>
            </a:ext>
          </a:extLst>
        </p:cNvPr>
        <p:cNvGrpSpPr/>
        <p:nvPr/>
      </p:nvGrpSpPr>
      <p:grpSpPr>
        <a:xfrm>
          <a:off x="0" y="0"/>
          <a:ext cx="0" cy="0"/>
          <a:chOff x="0" y="0"/>
          <a:chExt cx="0" cy="0"/>
        </a:xfrm>
      </p:grpSpPr>
      <p:graphicFrame>
        <p:nvGraphicFramePr>
          <p:cNvPr id="5" name="Platshållare för innehåll 4">
            <a:extLst>
              <a:ext uri="{FF2B5EF4-FFF2-40B4-BE49-F238E27FC236}">
                <a16:creationId xmlns:a16="http://schemas.microsoft.com/office/drawing/2014/main" id="{A6DD9201-7055-6270-F038-D6AA53FDF1FF}"/>
              </a:ext>
            </a:extLst>
          </p:cNvPr>
          <p:cNvGraphicFramePr>
            <a:graphicFrameLocks noGrp="1"/>
          </p:cNvGraphicFramePr>
          <p:nvPr>
            <p:ph idx="1"/>
            <p:extLst>
              <p:ext uri="{D42A27DB-BD31-4B8C-83A1-F6EECF244321}">
                <p14:modId xmlns:p14="http://schemas.microsoft.com/office/powerpoint/2010/main" val="2082153143"/>
              </p:ext>
            </p:extLst>
          </p:nvPr>
        </p:nvGraphicFramePr>
        <p:xfrm>
          <a:off x="838200" y="1230312"/>
          <a:ext cx="10515600" cy="3566160"/>
        </p:xfrm>
        <a:graphic>
          <a:graphicData uri="http://schemas.openxmlformats.org/drawingml/2006/table">
            <a:tbl>
              <a:tblPr firstRow="1" bandRow="1">
                <a:tableStyleId>{5C22544A-7EE6-4342-B048-85BDC9FD1C3A}</a:tableStyleId>
              </a:tblPr>
              <a:tblGrid>
                <a:gridCol w="3350342">
                  <a:extLst>
                    <a:ext uri="{9D8B030D-6E8A-4147-A177-3AD203B41FA5}">
                      <a16:colId xmlns:a16="http://schemas.microsoft.com/office/drawing/2014/main" val="296906151"/>
                    </a:ext>
                  </a:extLst>
                </a:gridCol>
                <a:gridCol w="2163097">
                  <a:extLst>
                    <a:ext uri="{9D8B030D-6E8A-4147-A177-3AD203B41FA5}">
                      <a16:colId xmlns:a16="http://schemas.microsoft.com/office/drawing/2014/main" val="2724012868"/>
                    </a:ext>
                  </a:extLst>
                </a:gridCol>
                <a:gridCol w="2841522">
                  <a:extLst>
                    <a:ext uri="{9D8B030D-6E8A-4147-A177-3AD203B41FA5}">
                      <a16:colId xmlns:a16="http://schemas.microsoft.com/office/drawing/2014/main" val="3871079153"/>
                    </a:ext>
                  </a:extLst>
                </a:gridCol>
                <a:gridCol w="2160639">
                  <a:extLst>
                    <a:ext uri="{9D8B030D-6E8A-4147-A177-3AD203B41FA5}">
                      <a16:colId xmlns:a16="http://schemas.microsoft.com/office/drawing/2014/main" val="2964914315"/>
                    </a:ext>
                  </a:extLst>
                </a:gridCol>
              </a:tblGrid>
              <a:tr h="341162">
                <a:tc>
                  <a:txBody>
                    <a:bodyPr/>
                    <a:lstStyle/>
                    <a:p>
                      <a:r>
                        <a:rPr lang="sv-SE"/>
                        <a:t>Prioriterade insatser</a:t>
                      </a:r>
                    </a:p>
                  </a:txBody>
                  <a:tcPr>
                    <a:solidFill>
                      <a:srgbClr val="006651"/>
                    </a:solidFill>
                  </a:tcPr>
                </a:tc>
                <a:tc>
                  <a:txBody>
                    <a:bodyPr/>
                    <a:lstStyle/>
                    <a:p>
                      <a:r>
                        <a:rPr lang="sv-SE"/>
                        <a:t>Resurser</a:t>
                      </a:r>
                    </a:p>
                  </a:txBody>
                  <a:tcPr>
                    <a:solidFill>
                      <a:srgbClr val="006651"/>
                    </a:solidFill>
                  </a:tcPr>
                </a:tc>
                <a:tc>
                  <a:txBody>
                    <a:bodyPr/>
                    <a:lstStyle/>
                    <a:p>
                      <a:r>
                        <a:rPr lang="sv-SE"/>
                        <a:t>Nytta (indikatorer)</a:t>
                      </a:r>
                    </a:p>
                  </a:txBody>
                  <a:tcPr>
                    <a:solidFill>
                      <a:srgbClr val="006651"/>
                    </a:solidFill>
                  </a:tcPr>
                </a:tc>
                <a:tc>
                  <a:txBody>
                    <a:bodyPr/>
                    <a:lstStyle/>
                    <a:p>
                      <a:r>
                        <a:rPr lang="sv-SE"/>
                        <a:t>Finansiering</a:t>
                      </a:r>
                    </a:p>
                  </a:txBody>
                  <a:tcPr>
                    <a:solidFill>
                      <a:srgbClr val="006651"/>
                    </a:solidFill>
                  </a:tcPr>
                </a:tc>
                <a:extLst>
                  <a:ext uri="{0D108BD9-81ED-4DB2-BD59-A6C34878D82A}">
                    <a16:rowId xmlns:a16="http://schemas.microsoft.com/office/drawing/2014/main" val="853568454"/>
                  </a:ext>
                </a:extLst>
              </a:tr>
              <a:tr h="1628775">
                <a:tc>
                  <a:txBody>
                    <a:bodyPr/>
                    <a:lstStyle/>
                    <a:p>
                      <a:pPr marL="228600" indent="-228600">
                        <a:buAutoNum type="arabicPeriod"/>
                      </a:pPr>
                      <a:r>
                        <a:rPr lang="sv-SE" sz="1100" b="1" i="0" u="none" strike="noStrike" noProof="0">
                          <a:solidFill>
                            <a:srgbClr val="000000"/>
                          </a:solidFill>
                          <a:latin typeface="Arial"/>
                        </a:rPr>
                        <a:t>Paketera och kommunicera den positiva utveckling som sker i delregionen </a:t>
                      </a:r>
                      <a:br>
                        <a:rPr lang="sv-SE" sz="1100" b="1" i="0" u="none" strike="noStrike" noProof="0">
                          <a:solidFill>
                            <a:srgbClr val="000000"/>
                          </a:solidFill>
                          <a:latin typeface="Arial"/>
                        </a:rPr>
                      </a:br>
                      <a:r>
                        <a:rPr lang="sv-SE" sz="1100" b="0" i="1" u="none" strike="noStrike" noProof="0">
                          <a:solidFill>
                            <a:srgbClr val="000000"/>
                          </a:solidFill>
                          <a:latin typeface="Arial"/>
                        </a:rPr>
                        <a:t> </a:t>
                      </a:r>
                    </a:p>
                  </a:txBody>
                  <a:tcPr/>
                </a:tc>
                <a:tc>
                  <a:txBody>
                    <a:bodyPr/>
                    <a:lstStyle/>
                    <a:p>
                      <a:r>
                        <a:rPr lang="sv-SE" sz="1100"/>
                        <a:t>Kommunikatörer (förbundet)</a:t>
                      </a:r>
                    </a:p>
                    <a:p>
                      <a:pPr lvl="0">
                        <a:buNone/>
                      </a:pPr>
                      <a:r>
                        <a:rPr lang="sv-SE" sz="1100"/>
                        <a:t>Kommunikatörer (kommunerna)</a:t>
                      </a:r>
                    </a:p>
                    <a:p>
                      <a:pPr lvl="0">
                        <a:buNone/>
                      </a:pPr>
                      <a:r>
                        <a:rPr lang="sv-SE" sz="1100"/>
                        <a:t>Nätverken</a:t>
                      </a:r>
                    </a:p>
                  </a:txBody>
                  <a:tcPr/>
                </a:tc>
                <a:tc>
                  <a:txBody>
                    <a:bodyPr/>
                    <a:lstStyle/>
                    <a:p>
                      <a:pPr lvl="0">
                        <a:buNone/>
                      </a:pPr>
                      <a:r>
                        <a:rPr lang="sv-SE" sz="1100" b="0" i="0" u="none" strike="noStrike" noProof="0">
                          <a:solidFill>
                            <a:srgbClr val="000000"/>
                          </a:solidFill>
                          <a:latin typeface="Aptos"/>
                        </a:rPr>
                        <a:t>Ökad stolthet och medvetenhet för och om </a:t>
                      </a:r>
                      <a:r>
                        <a:rPr lang="sv-SE" sz="1100" b="0" i="0" u="none" strike="noStrike" noProof="0" err="1">
                          <a:solidFill>
                            <a:srgbClr val="000000"/>
                          </a:solidFill>
                          <a:latin typeface="Aptos"/>
                        </a:rPr>
                        <a:t>Fyrbodalsregionen</a:t>
                      </a:r>
                      <a:r>
                        <a:rPr lang="sv-SE" sz="1100" b="0" i="0" u="none" strike="noStrike" noProof="0">
                          <a:solidFill>
                            <a:srgbClr val="000000"/>
                          </a:solidFill>
                          <a:latin typeface="Aptos"/>
                        </a:rPr>
                        <a:t> (enkät).</a:t>
                      </a:r>
                      <a:endParaRPr lang="en-US"/>
                    </a:p>
                    <a:p>
                      <a:pPr lvl="0">
                        <a:buNone/>
                      </a:pPr>
                      <a:r>
                        <a:rPr lang="sv-SE" sz="1100" b="0" i="0" u="none" strike="noStrike" noProof="0">
                          <a:solidFill>
                            <a:srgbClr val="000000"/>
                          </a:solidFill>
                          <a:latin typeface="Aptos"/>
                        </a:rPr>
                        <a:t>Fler i målgruppen nås av kommunikationen (statistik från sociala medier/webb) </a:t>
                      </a:r>
                    </a:p>
                    <a:p>
                      <a:pPr lvl="0">
                        <a:buNone/>
                      </a:pPr>
                      <a:r>
                        <a:rPr lang="sv-SE" sz="1100" b="0" i="0" u="none" strike="noStrike" noProof="0">
                          <a:solidFill>
                            <a:srgbClr val="000000"/>
                          </a:solidFill>
                          <a:latin typeface="Aptos"/>
                        </a:rPr>
                        <a:t>Fler interagerar på sociala medier etc. (statistik)</a:t>
                      </a:r>
                    </a:p>
                    <a:p>
                      <a:pPr lvl="0">
                        <a:buNone/>
                      </a:pPr>
                      <a:endParaRPr lang="sv-SE" sz="1100" b="0" i="0" u="none" strike="noStrike" noProof="0">
                        <a:solidFill>
                          <a:srgbClr val="000000"/>
                        </a:solidFill>
                        <a:latin typeface="Aptos"/>
                      </a:endParaRPr>
                    </a:p>
                    <a:p>
                      <a:pPr lvl="0">
                        <a:buNone/>
                      </a:pPr>
                      <a:endParaRPr lang="sv-SE" sz="1100" b="0" i="0" u="none" strike="noStrike" noProof="0">
                        <a:solidFill>
                          <a:srgbClr val="000000"/>
                        </a:solidFill>
                        <a:latin typeface="Aptos"/>
                      </a:endParaRPr>
                    </a:p>
                    <a:p>
                      <a:pPr lvl="0">
                        <a:buNone/>
                      </a:pPr>
                      <a:endParaRPr lang="sv-SE" sz="1100" b="0" i="0" u="none" strike="noStrike" noProof="0">
                        <a:solidFill>
                          <a:srgbClr val="000000"/>
                        </a:solidFill>
                        <a:latin typeface="Aptos"/>
                      </a:endParaRPr>
                    </a:p>
                    <a:p>
                      <a:pPr lvl="0">
                        <a:buNone/>
                      </a:pPr>
                      <a:endParaRPr lang="sv-SE" sz="1100" b="0" i="0" u="none" strike="noStrike" noProof="0">
                        <a:solidFill>
                          <a:srgbClr val="000000"/>
                        </a:solidFill>
                        <a:latin typeface="Aptos"/>
                      </a:endParaRPr>
                    </a:p>
                  </a:txBody>
                  <a:tcPr/>
                </a:tc>
                <a:tc>
                  <a:txBody>
                    <a:bodyPr/>
                    <a:lstStyle/>
                    <a:p>
                      <a:r>
                        <a:rPr lang="sv-SE" sz="1100"/>
                        <a:t>Medlemsfinansiering</a:t>
                      </a:r>
                    </a:p>
                    <a:p>
                      <a:pPr lvl="0">
                        <a:buNone/>
                      </a:pPr>
                      <a:r>
                        <a:rPr lang="sv-SE" sz="1100"/>
                        <a:t>Projektmedel</a:t>
                      </a:r>
                      <a:br>
                        <a:rPr lang="sv-SE" sz="1100"/>
                      </a:br>
                      <a:endParaRPr lang="sv-SE" sz="1100"/>
                    </a:p>
                  </a:txBody>
                  <a:tcPr/>
                </a:tc>
                <a:extLst>
                  <a:ext uri="{0D108BD9-81ED-4DB2-BD59-A6C34878D82A}">
                    <a16:rowId xmlns:a16="http://schemas.microsoft.com/office/drawing/2014/main" val="4070166889"/>
                  </a:ext>
                </a:extLst>
              </a:tr>
              <a:tr h="1320629">
                <a:tc>
                  <a:txBody>
                    <a:bodyPr/>
                    <a:lstStyle/>
                    <a:p>
                      <a:pPr marL="0" lvl="0" indent="0">
                        <a:buClr>
                          <a:srgbClr val="000000"/>
                        </a:buClr>
                        <a:buNone/>
                      </a:pPr>
                      <a:r>
                        <a:rPr lang="sv-SE" sz="1100" b="1" i="0" u="none" strike="noStrike" noProof="0">
                          <a:solidFill>
                            <a:srgbClr val="000000"/>
                          </a:solidFill>
                          <a:latin typeface="Arial"/>
                        </a:rPr>
                        <a:t>2.   Paketera och kommunicera den nytta som förbundets verksamhet skapar </a:t>
                      </a:r>
                      <a:br>
                        <a:rPr lang="sv-SE" sz="1100" b="1" i="0" u="none" strike="noStrike" noProof="0">
                          <a:solidFill>
                            <a:srgbClr val="000000"/>
                          </a:solidFill>
                          <a:latin typeface="Arial"/>
                        </a:rPr>
                      </a:br>
                      <a:r>
                        <a:rPr lang="sv-SE" sz="1100" b="0" i="1" u="none" strike="noStrike" noProof="0">
                          <a:solidFill>
                            <a:srgbClr val="000000"/>
                          </a:solidFill>
                          <a:latin typeface="Arial"/>
                        </a:rPr>
                        <a:t> </a:t>
                      </a:r>
                    </a:p>
                    <a:p>
                      <a:pPr marL="0" lvl="0" indent="0">
                        <a:buNone/>
                      </a:pPr>
                      <a:endParaRPr lang="sv-SE" sz="1100" b="1" i="0" u="none" strike="noStrike" noProof="0">
                        <a:solidFill>
                          <a:srgbClr val="000000"/>
                        </a:solidFill>
                        <a:latin typeface="Arial"/>
                      </a:endParaRPr>
                    </a:p>
                  </a:txBody>
                  <a:tcPr/>
                </a:tc>
                <a:tc>
                  <a:txBody>
                    <a:bodyPr/>
                    <a:lstStyle/>
                    <a:p>
                      <a:pPr lvl="0">
                        <a:buNone/>
                      </a:pPr>
                      <a:r>
                        <a:rPr lang="sv-SE" sz="1100" b="0" i="0" u="none" strike="noStrike" noProof="0">
                          <a:solidFill>
                            <a:srgbClr val="000000"/>
                          </a:solidFill>
                          <a:latin typeface="Arial"/>
                        </a:rPr>
                        <a:t>Kommunikatörer (förbundet)</a:t>
                      </a:r>
                    </a:p>
                    <a:p>
                      <a:pPr lvl="0">
                        <a:buNone/>
                      </a:pPr>
                      <a:r>
                        <a:rPr lang="sv-SE" sz="1100" b="0" i="0" u="none" strike="noStrike" noProof="0">
                          <a:solidFill>
                            <a:srgbClr val="000000"/>
                          </a:solidFill>
                          <a:latin typeface="Arial"/>
                        </a:rPr>
                        <a:t>Kommunikatörer (kommunerna)</a:t>
                      </a:r>
                      <a:endParaRPr lang="en-US" sz="1100" b="0" i="0" u="none" strike="noStrike" noProof="0">
                        <a:solidFill>
                          <a:srgbClr val="000000"/>
                        </a:solidFill>
                        <a:latin typeface="Arial"/>
                      </a:endParaRPr>
                    </a:p>
                    <a:p>
                      <a:pPr lvl="0">
                        <a:buNone/>
                      </a:pPr>
                      <a:r>
                        <a:rPr lang="sv-SE" sz="1100" b="0" i="0" u="none" strike="noStrike" noProof="0">
                          <a:solidFill>
                            <a:srgbClr val="000000"/>
                          </a:solidFill>
                          <a:latin typeface="Arial"/>
                        </a:rPr>
                        <a:t>Nätverken</a:t>
                      </a:r>
                      <a:endParaRPr lang="sv-SE" sz="1100"/>
                    </a:p>
                  </a:txBody>
                  <a:tcPr/>
                </a:tc>
                <a:tc>
                  <a:txBody>
                    <a:bodyPr/>
                    <a:lstStyle/>
                    <a:p>
                      <a:pPr lvl="0">
                        <a:buNone/>
                      </a:pPr>
                      <a:r>
                        <a:rPr lang="sv-SE" sz="1100" b="0" i="0" u="none" strike="noStrike" noProof="0">
                          <a:solidFill>
                            <a:srgbClr val="000000"/>
                          </a:solidFill>
                          <a:latin typeface="Arial"/>
                        </a:rPr>
                        <a:t>Fler kommuner "använder" förbundets kommunikation/tjänster (enkät, statistik)</a:t>
                      </a:r>
                      <a:br>
                        <a:rPr lang="sv-SE" sz="1100" b="0" i="0" u="none" strike="noStrike" noProof="0">
                          <a:solidFill>
                            <a:srgbClr val="000000"/>
                          </a:solidFill>
                          <a:latin typeface="Arial"/>
                        </a:rPr>
                      </a:br>
                      <a:r>
                        <a:rPr lang="sv-SE" sz="1100" b="0" i="0" u="none" strike="noStrike" noProof="0">
                          <a:solidFill>
                            <a:srgbClr val="000000"/>
                          </a:solidFill>
                          <a:latin typeface="Arial"/>
                        </a:rPr>
                        <a:t>Ökat förtroende för förbundets verksamhet (enkät)</a:t>
                      </a:r>
                      <a:br>
                        <a:rPr lang="sv-SE" sz="1100" b="0" i="0" u="none" strike="noStrike" noProof="0">
                          <a:solidFill>
                            <a:srgbClr val="000000"/>
                          </a:solidFill>
                          <a:latin typeface="Arial"/>
                        </a:rPr>
                      </a:br>
                      <a:r>
                        <a:rPr lang="sv-SE" sz="1100" b="0" i="0" u="none" strike="noStrike" noProof="0">
                          <a:solidFill>
                            <a:srgbClr val="000000"/>
                          </a:solidFill>
                          <a:latin typeface="Arial"/>
                        </a:rPr>
                        <a:t>Fler ser nytta med samverkan och förbundet (enkät)</a:t>
                      </a:r>
                      <a:br>
                        <a:rPr lang="sv-SE" sz="1100" b="0" i="0" u="none" strike="noStrike" noProof="0">
                          <a:solidFill>
                            <a:srgbClr val="000000"/>
                          </a:solidFill>
                          <a:latin typeface="Arial"/>
                        </a:rPr>
                      </a:br>
                      <a:r>
                        <a:rPr lang="sv-SE" sz="1100" b="0" i="0" u="none" strike="noStrike" noProof="0">
                          <a:solidFill>
                            <a:srgbClr val="000000"/>
                          </a:solidFill>
                          <a:latin typeface="Arial"/>
                        </a:rPr>
                        <a:t> </a:t>
                      </a:r>
                    </a:p>
                    <a:p>
                      <a:pPr lvl="0">
                        <a:buNone/>
                      </a:pPr>
                      <a:endParaRPr lang="sv-SE" sz="1100"/>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sv-SE" sz="1100"/>
                        <a:t>Medlemsfinansiering</a:t>
                      </a:r>
                    </a:p>
                    <a:p>
                      <a:pPr marL="0" marR="0" lvl="0" indent="0" algn="l">
                        <a:lnSpc>
                          <a:spcPct val="100000"/>
                        </a:lnSpc>
                        <a:spcBef>
                          <a:spcPts val="0"/>
                        </a:spcBef>
                        <a:spcAft>
                          <a:spcPts val="0"/>
                        </a:spcAft>
                        <a:buClrTx/>
                        <a:buSzTx/>
                        <a:buFontTx/>
                        <a:buNone/>
                      </a:pPr>
                      <a:r>
                        <a:rPr lang="sv-SE" sz="1100"/>
                        <a:t>Projektmedel</a:t>
                      </a:r>
                      <a:br>
                        <a:rPr lang="sv-SE" sz="1100"/>
                      </a:br>
                      <a:endParaRPr lang="sv-SE" sz="1100"/>
                    </a:p>
                    <a:p>
                      <a:endParaRPr lang="sv-SE" sz="1100"/>
                    </a:p>
                  </a:txBody>
                  <a:tcPr/>
                </a:tc>
                <a:extLst>
                  <a:ext uri="{0D108BD9-81ED-4DB2-BD59-A6C34878D82A}">
                    <a16:rowId xmlns:a16="http://schemas.microsoft.com/office/drawing/2014/main" val="2862878817"/>
                  </a:ext>
                </a:extLst>
              </a:tr>
            </a:tbl>
          </a:graphicData>
        </a:graphic>
      </p:graphicFrame>
      <p:sp>
        <p:nvSpPr>
          <p:cNvPr id="2" name="Rubrik 1">
            <a:extLst>
              <a:ext uri="{FF2B5EF4-FFF2-40B4-BE49-F238E27FC236}">
                <a16:creationId xmlns:a16="http://schemas.microsoft.com/office/drawing/2014/main" id="{4A5CBE56-C129-D2B3-D013-BFFDC90C0BBE}"/>
              </a:ext>
            </a:extLst>
          </p:cNvPr>
          <p:cNvSpPr>
            <a:spLocks noGrp="1"/>
          </p:cNvSpPr>
          <p:nvPr>
            <p:ph type="title"/>
          </p:nvPr>
        </p:nvSpPr>
        <p:spPr>
          <a:xfrm>
            <a:off x="838200" y="340951"/>
            <a:ext cx="10515600" cy="465294"/>
          </a:xfrm>
        </p:spPr>
        <p:txBody>
          <a:bodyPr>
            <a:normAutofit fontScale="90000"/>
          </a:bodyPr>
          <a:lstStyle/>
          <a:p>
            <a:pPr>
              <a:lnSpc>
                <a:spcPct val="100000"/>
              </a:lnSpc>
            </a:pPr>
            <a:r>
              <a:rPr lang="sv-SE" sz="3200">
                <a:latin typeface="Arial"/>
                <a:cs typeface="Arial"/>
              </a:rPr>
              <a:t>Förbundsgemensamma delmål</a:t>
            </a:r>
            <a:br>
              <a:rPr lang="sv-SE" sz="3200">
                <a:latin typeface="Arial"/>
                <a:cs typeface="Arial"/>
              </a:rPr>
            </a:br>
            <a:r>
              <a:rPr lang="sv-SE" sz="2700" b="0">
                <a:latin typeface="Arial"/>
                <a:cs typeface="Arial"/>
              </a:rPr>
              <a:t>Delmål 2: En god och meningsfull kommunikation</a:t>
            </a:r>
            <a:endParaRPr lang="sv-SE" sz="2700" b="0"/>
          </a:p>
        </p:txBody>
      </p:sp>
      <p:sp>
        <p:nvSpPr>
          <p:cNvPr id="4" name="Platshållare för bildnummer 3">
            <a:extLst>
              <a:ext uri="{FF2B5EF4-FFF2-40B4-BE49-F238E27FC236}">
                <a16:creationId xmlns:a16="http://schemas.microsoft.com/office/drawing/2014/main" id="{30923AB9-A461-8ED1-E505-206F38604819}"/>
              </a:ext>
            </a:extLst>
          </p:cNvPr>
          <p:cNvSpPr>
            <a:spLocks noGrp="1"/>
          </p:cNvSpPr>
          <p:nvPr>
            <p:ph type="sldNum" sz="quarter" idx="12"/>
          </p:nvPr>
        </p:nvSpPr>
        <p:spPr/>
        <p:txBody>
          <a:bodyPr/>
          <a:lstStyle/>
          <a:p>
            <a:fld id="{92B3BCE3-2496-45C2-82F1-BDA297F4C25D}" type="slidenum">
              <a:rPr lang="sv-SE" smtClean="0"/>
              <a:t>4</a:t>
            </a:fld>
            <a:endParaRPr lang="sv-SE"/>
          </a:p>
        </p:txBody>
      </p:sp>
      <p:pic>
        <p:nvPicPr>
          <p:cNvPr id="6" name="Bildobjekt 5" descr="En bild som visar Färggrann, Grafik, skärmbild, cirkel&#10;&#10;Automatiskt genererad beskrivning">
            <a:extLst>
              <a:ext uri="{FF2B5EF4-FFF2-40B4-BE49-F238E27FC236}">
                <a16:creationId xmlns:a16="http://schemas.microsoft.com/office/drawing/2014/main" id="{23212D82-1536-A9A7-905E-2EC0CE3DB6D2}"/>
              </a:ext>
            </a:extLst>
          </p:cNvPr>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10008344" y="0"/>
            <a:ext cx="1345456" cy="1037052"/>
          </a:xfrm>
          <a:prstGeom prst="rect">
            <a:avLst/>
          </a:prstGeom>
        </p:spPr>
      </p:pic>
    </p:spTree>
    <p:extLst>
      <p:ext uri="{BB962C8B-B14F-4D97-AF65-F5344CB8AC3E}">
        <p14:creationId xmlns:p14="http://schemas.microsoft.com/office/powerpoint/2010/main" val="3853862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04DB21-84D6-9A11-FBA2-18517BFA8124}"/>
            </a:ext>
          </a:extLst>
        </p:cNvPr>
        <p:cNvGrpSpPr/>
        <p:nvPr/>
      </p:nvGrpSpPr>
      <p:grpSpPr>
        <a:xfrm>
          <a:off x="0" y="0"/>
          <a:ext cx="0" cy="0"/>
          <a:chOff x="0" y="0"/>
          <a:chExt cx="0" cy="0"/>
        </a:xfrm>
      </p:grpSpPr>
      <p:graphicFrame>
        <p:nvGraphicFramePr>
          <p:cNvPr id="5" name="Platshållare för innehåll 4">
            <a:extLst>
              <a:ext uri="{FF2B5EF4-FFF2-40B4-BE49-F238E27FC236}">
                <a16:creationId xmlns:a16="http://schemas.microsoft.com/office/drawing/2014/main" id="{04DBC473-74E5-F20C-6F4C-1B0B9CE38FFA}"/>
              </a:ext>
            </a:extLst>
          </p:cNvPr>
          <p:cNvGraphicFramePr>
            <a:graphicFrameLocks noGrp="1"/>
          </p:cNvGraphicFramePr>
          <p:nvPr>
            <p:ph idx="1"/>
            <p:extLst>
              <p:ext uri="{D42A27DB-BD31-4B8C-83A1-F6EECF244321}">
                <p14:modId xmlns:p14="http://schemas.microsoft.com/office/powerpoint/2010/main" val="1445060684"/>
              </p:ext>
            </p:extLst>
          </p:nvPr>
        </p:nvGraphicFramePr>
        <p:xfrm>
          <a:off x="838200" y="1230312"/>
          <a:ext cx="10515600" cy="2656839"/>
        </p:xfrm>
        <a:graphic>
          <a:graphicData uri="http://schemas.openxmlformats.org/drawingml/2006/table">
            <a:tbl>
              <a:tblPr firstRow="1" bandRow="1">
                <a:tableStyleId>{5C22544A-7EE6-4342-B048-85BDC9FD1C3A}</a:tableStyleId>
              </a:tblPr>
              <a:tblGrid>
                <a:gridCol w="3350342">
                  <a:extLst>
                    <a:ext uri="{9D8B030D-6E8A-4147-A177-3AD203B41FA5}">
                      <a16:colId xmlns:a16="http://schemas.microsoft.com/office/drawing/2014/main" val="296906151"/>
                    </a:ext>
                  </a:extLst>
                </a:gridCol>
                <a:gridCol w="2163097">
                  <a:extLst>
                    <a:ext uri="{9D8B030D-6E8A-4147-A177-3AD203B41FA5}">
                      <a16:colId xmlns:a16="http://schemas.microsoft.com/office/drawing/2014/main" val="2724012868"/>
                    </a:ext>
                  </a:extLst>
                </a:gridCol>
                <a:gridCol w="2841522">
                  <a:extLst>
                    <a:ext uri="{9D8B030D-6E8A-4147-A177-3AD203B41FA5}">
                      <a16:colId xmlns:a16="http://schemas.microsoft.com/office/drawing/2014/main" val="3871079153"/>
                    </a:ext>
                  </a:extLst>
                </a:gridCol>
                <a:gridCol w="2160639">
                  <a:extLst>
                    <a:ext uri="{9D8B030D-6E8A-4147-A177-3AD203B41FA5}">
                      <a16:colId xmlns:a16="http://schemas.microsoft.com/office/drawing/2014/main" val="2964914315"/>
                    </a:ext>
                  </a:extLst>
                </a:gridCol>
              </a:tblGrid>
              <a:tr h="370839">
                <a:tc>
                  <a:txBody>
                    <a:bodyPr/>
                    <a:lstStyle/>
                    <a:p>
                      <a:r>
                        <a:rPr lang="sv-SE"/>
                        <a:t>Prioriterade insatser</a:t>
                      </a:r>
                    </a:p>
                  </a:txBody>
                  <a:tcPr>
                    <a:solidFill>
                      <a:srgbClr val="006651"/>
                    </a:solidFill>
                  </a:tcPr>
                </a:tc>
                <a:tc>
                  <a:txBody>
                    <a:bodyPr/>
                    <a:lstStyle/>
                    <a:p>
                      <a:r>
                        <a:rPr lang="sv-SE"/>
                        <a:t>Resurser</a:t>
                      </a:r>
                    </a:p>
                  </a:txBody>
                  <a:tcPr>
                    <a:solidFill>
                      <a:srgbClr val="006651"/>
                    </a:solidFill>
                  </a:tcPr>
                </a:tc>
                <a:tc>
                  <a:txBody>
                    <a:bodyPr/>
                    <a:lstStyle/>
                    <a:p>
                      <a:r>
                        <a:rPr lang="sv-SE"/>
                        <a:t>Nytta (indikatorer)</a:t>
                      </a:r>
                    </a:p>
                  </a:txBody>
                  <a:tcPr>
                    <a:solidFill>
                      <a:srgbClr val="006651"/>
                    </a:solidFill>
                  </a:tcPr>
                </a:tc>
                <a:tc>
                  <a:txBody>
                    <a:bodyPr/>
                    <a:lstStyle/>
                    <a:p>
                      <a:r>
                        <a:rPr lang="sv-SE"/>
                        <a:t>Finansiering</a:t>
                      </a:r>
                    </a:p>
                  </a:txBody>
                  <a:tcPr>
                    <a:solidFill>
                      <a:srgbClr val="006651"/>
                    </a:solidFill>
                  </a:tcPr>
                </a:tc>
                <a:extLst>
                  <a:ext uri="{0D108BD9-81ED-4DB2-BD59-A6C34878D82A}">
                    <a16:rowId xmlns:a16="http://schemas.microsoft.com/office/drawing/2014/main" val="853568454"/>
                  </a:ext>
                </a:extLst>
              </a:tr>
              <a:tr h="0">
                <a:tc>
                  <a:txBody>
                    <a:bodyPr/>
                    <a:lstStyle/>
                    <a:p>
                      <a:pPr marL="0" indent="0">
                        <a:buNone/>
                      </a:pPr>
                      <a:r>
                        <a:rPr lang="sv-SE" sz="1100" b="1"/>
                        <a:t>1.  En långsiktig och stabil soliditetsnivå</a:t>
                      </a:r>
                    </a:p>
                    <a:p>
                      <a:pPr marL="0" indent="0">
                        <a:buNone/>
                      </a:pPr>
                      <a:endParaRPr lang="sv-SE" sz="1100" b="1"/>
                    </a:p>
                  </a:txBody>
                  <a:tcPr/>
                </a:tc>
                <a:tc>
                  <a:txBody>
                    <a:bodyPr/>
                    <a:lstStyle/>
                    <a:p>
                      <a:r>
                        <a:rPr lang="sv-SE" sz="1100"/>
                        <a:t>Avdelningschefer</a:t>
                      </a:r>
                      <a:br>
                        <a:rPr lang="sv-SE" sz="1100"/>
                      </a:br>
                      <a:r>
                        <a:rPr lang="sv-SE" sz="1100"/>
                        <a:t>Ekonomiansvarig</a:t>
                      </a:r>
                      <a:br>
                        <a:rPr lang="sv-SE" sz="1100"/>
                      </a:br>
                      <a:r>
                        <a:rPr lang="sv-SE" sz="1100"/>
                        <a:t>Projektekonomer</a:t>
                      </a:r>
                    </a:p>
                  </a:txBody>
                  <a:tcPr/>
                </a:tc>
                <a:tc>
                  <a:txBody>
                    <a:bodyPr/>
                    <a:lstStyle/>
                    <a:p>
                      <a:r>
                        <a:rPr lang="sv-SE" sz="1100"/>
                        <a:t>Ekonomiska avstämningar (delårsrapporter, årsbokslut)</a:t>
                      </a:r>
                    </a:p>
                  </a:txBody>
                  <a:tcPr/>
                </a:tc>
                <a:tc>
                  <a:txBody>
                    <a:bodyPr/>
                    <a:lstStyle/>
                    <a:p>
                      <a:r>
                        <a:rPr lang="sv-SE" sz="1100"/>
                        <a:t>Medlemsfinansiering</a:t>
                      </a:r>
                      <a:endParaRPr lang="en-US"/>
                    </a:p>
                    <a:p>
                      <a:pPr lvl="0">
                        <a:buNone/>
                      </a:pPr>
                      <a:r>
                        <a:rPr lang="sv-SE" sz="1100"/>
                        <a:t>Intäkter via avtal</a:t>
                      </a:r>
                    </a:p>
                    <a:p>
                      <a:pPr lvl="0">
                        <a:buNone/>
                      </a:pPr>
                      <a:r>
                        <a:rPr lang="sv-SE" sz="1100"/>
                        <a:t>Intäkter via projekt</a:t>
                      </a:r>
                      <a:br>
                        <a:rPr lang="sv-SE" sz="1100"/>
                      </a:br>
                      <a:r>
                        <a:rPr lang="sv-SE" sz="1100"/>
                        <a:t>(</a:t>
                      </a:r>
                      <a:r>
                        <a:rPr lang="sv-SE" sz="1100" err="1"/>
                        <a:t>drum</a:t>
                      </a:r>
                      <a:r>
                        <a:rPr lang="sv-SE" sz="1100"/>
                        <a:t>)</a:t>
                      </a:r>
                    </a:p>
                  </a:txBody>
                  <a:tcPr/>
                </a:tc>
                <a:extLst>
                  <a:ext uri="{0D108BD9-81ED-4DB2-BD59-A6C34878D82A}">
                    <a16:rowId xmlns:a16="http://schemas.microsoft.com/office/drawing/2014/main" val="4070166889"/>
                  </a:ext>
                </a:extLst>
              </a:tr>
              <a:tr h="370840">
                <a:tc>
                  <a:txBody>
                    <a:bodyPr/>
                    <a:lstStyle/>
                    <a:p>
                      <a:pPr marL="0" indent="0">
                        <a:buNone/>
                      </a:pPr>
                      <a:r>
                        <a:rPr lang="sv-SE" sz="1100" b="1"/>
                        <a:t>2.  Intäkterna ska överstiga kostnaderna. </a:t>
                      </a:r>
                    </a:p>
                  </a:txBody>
                  <a:tcPr/>
                </a:tc>
                <a:tc>
                  <a:txBody>
                    <a:bodyPr/>
                    <a:lstStyle/>
                    <a:p>
                      <a:pPr lvl="0">
                        <a:buNone/>
                      </a:pPr>
                      <a:r>
                        <a:rPr lang="sv-SE" sz="1100" b="0" i="0" u="none" strike="noStrike" noProof="0">
                          <a:solidFill>
                            <a:srgbClr val="000000"/>
                          </a:solidFill>
                          <a:latin typeface="Arial"/>
                        </a:rPr>
                        <a:t>Avdelningschefer</a:t>
                      </a:r>
                      <a:br>
                        <a:rPr lang="sv-SE" sz="1100" b="0" i="0" u="none" strike="noStrike" noProof="0">
                          <a:solidFill>
                            <a:srgbClr val="000000"/>
                          </a:solidFill>
                          <a:latin typeface="Arial"/>
                        </a:rPr>
                      </a:br>
                      <a:r>
                        <a:rPr lang="sv-SE" sz="1100" b="0" i="0" u="none" strike="noStrike" noProof="0">
                          <a:solidFill>
                            <a:srgbClr val="000000"/>
                          </a:solidFill>
                          <a:latin typeface="Arial"/>
                        </a:rPr>
                        <a:t>Ekonomiansvarig</a:t>
                      </a:r>
                      <a:br>
                        <a:rPr lang="sv-SE" sz="1100" b="0" i="0" u="none" strike="noStrike" noProof="0">
                          <a:solidFill>
                            <a:srgbClr val="000000"/>
                          </a:solidFill>
                          <a:latin typeface="Arial"/>
                        </a:rPr>
                      </a:br>
                      <a:r>
                        <a:rPr lang="sv-SE" sz="1100" b="0" i="0" u="none" strike="noStrike" noProof="0">
                          <a:solidFill>
                            <a:srgbClr val="000000"/>
                          </a:solidFill>
                          <a:latin typeface="Arial"/>
                        </a:rPr>
                        <a:t>Projektekonomer</a:t>
                      </a:r>
                      <a:endParaRPr lang="sv-SE"/>
                    </a:p>
                  </a:txBody>
                  <a:tcPr/>
                </a:tc>
                <a:tc>
                  <a:txBody>
                    <a:bodyPr/>
                    <a:lstStyle/>
                    <a:p>
                      <a:pPr lvl="0">
                        <a:buNone/>
                      </a:pPr>
                      <a:r>
                        <a:rPr lang="sv-SE" sz="1100" b="0" i="0" u="none" strike="noStrike" noProof="0">
                          <a:solidFill>
                            <a:srgbClr val="000000"/>
                          </a:solidFill>
                          <a:latin typeface="Arial"/>
                        </a:rPr>
                        <a:t>Ekonomiska avstämningar (delårsrapporter, årsbokslut)</a:t>
                      </a:r>
                      <a:endParaRPr lang="en-US"/>
                    </a:p>
                  </a:txBody>
                  <a:tcPr/>
                </a:tc>
                <a:tc>
                  <a:txBody>
                    <a:bodyPr/>
                    <a:lstStyle/>
                    <a:p>
                      <a:pPr lvl="0">
                        <a:buNone/>
                      </a:pPr>
                      <a:r>
                        <a:rPr lang="sv-SE" sz="1100" b="0" i="0" u="none" strike="noStrike" noProof="0">
                          <a:solidFill>
                            <a:srgbClr val="000000"/>
                          </a:solidFill>
                          <a:latin typeface="Arial"/>
                        </a:rPr>
                        <a:t>Medlemsfinansiering</a:t>
                      </a:r>
                      <a:endParaRPr lang="en-US" sz="1100" b="0" i="0" u="none" strike="noStrike" noProof="0">
                        <a:solidFill>
                          <a:srgbClr val="000000"/>
                        </a:solidFill>
                        <a:latin typeface="Arial"/>
                      </a:endParaRPr>
                    </a:p>
                    <a:p>
                      <a:pPr lvl="0">
                        <a:buNone/>
                      </a:pPr>
                      <a:r>
                        <a:rPr lang="sv-SE" sz="1100" b="0" i="0" u="none" strike="noStrike" noProof="0">
                          <a:solidFill>
                            <a:srgbClr val="000000"/>
                          </a:solidFill>
                          <a:latin typeface="Arial"/>
                        </a:rPr>
                        <a:t>Intäkter via avtal</a:t>
                      </a:r>
                      <a:endParaRPr lang="en-US" sz="1100" b="0" i="0" u="none" strike="noStrike" noProof="0">
                        <a:solidFill>
                          <a:srgbClr val="000000"/>
                        </a:solidFill>
                        <a:latin typeface="Arial"/>
                      </a:endParaRPr>
                    </a:p>
                    <a:p>
                      <a:pPr lvl="0">
                        <a:buNone/>
                      </a:pPr>
                      <a:r>
                        <a:rPr lang="sv-SE" sz="1100" b="0" i="0" u="none" strike="noStrike" noProof="0">
                          <a:solidFill>
                            <a:srgbClr val="000000"/>
                          </a:solidFill>
                          <a:latin typeface="Arial"/>
                        </a:rPr>
                        <a:t>Intäkter via projekt</a:t>
                      </a:r>
                      <a:br>
                        <a:rPr lang="sv-SE" sz="1100" b="0" i="0" u="none" strike="noStrike" noProof="0">
                          <a:solidFill>
                            <a:srgbClr val="000000"/>
                          </a:solidFill>
                          <a:latin typeface="Arial"/>
                        </a:rPr>
                      </a:br>
                      <a:r>
                        <a:rPr lang="sv-SE" sz="1100" b="0" i="0" u="none" strike="noStrike" noProof="0">
                          <a:solidFill>
                            <a:srgbClr val="000000"/>
                          </a:solidFill>
                          <a:latin typeface="Arial"/>
                        </a:rPr>
                        <a:t>(</a:t>
                      </a:r>
                      <a:r>
                        <a:rPr lang="sv-SE" sz="1100" b="0" i="0" u="none" strike="noStrike" noProof="0" err="1">
                          <a:solidFill>
                            <a:srgbClr val="000000"/>
                          </a:solidFill>
                          <a:latin typeface="Arial"/>
                        </a:rPr>
                        <a:t>drum</a:t>
                      </a:r>
                      <a:r>
                        <a:rPr lang="sv-SE" sz="1100" b="0" i="0" u="none" strike="noStrike" noProof="0">
                          <a:solidFill>
                            <a:srgbClr val="000000"/>
                          </a:solidFill>
                          <a:latin typeface="Arial"/>
                        </a:rPr>
                        <a:t>)</a:t>
                      </a:r>
                      <a:endParaRPr lang="sv-SE"/>
                    </a:p>
                  </a:txBody>
                  <a:tcPr/>
                </a:tc>
                <a:extLst>
                  <a:ext uri="{0D108BD9-81ED-4DB2-BD59-A6C34878D82A}">
                    <a16:rowId xmlns:a16="http://schemas.microsoft.com/office/drawing/2014/main" val="2862878817"/>
                  </a:ext>
                </a:extLst>
              </a:tr>
              <a:tr h="370840">
                <a:tc>
                  <a:txBody>
                    <a:bodyPr/>
                    <a:lstStyle/>
                    <a:p>
                      <a:pPr marL="0" indent="0">
                        <a:buNone/>
                      </a:pPr>
                      <a:r>
                        <a:rPr lang="sv-SE" sz="1100" b="1"/>
                        <a:t>3.  En god likviditet</a:t>
                      </a:r>
                    </a:p>
                  </a:txBody>
                  <a:tcPr/>
                </a:tc>
                <a:tc>
                  <a:txBody>
                    <a:bodyPr/>
                    <a:lstStyle/>
                    <a:p>
                      <a:pPr lvl="0">
                        <a:buNone/>
                      </a:pPr>
                      <a:r>
                        <a:rPr lang="sv-SE" sz="1100" b="0" i="0" u="none" strike="noStrike" noProof="0">
                          <a:solidFill>
                            <a:srgbClr val="000000"/>
                          </a:solidFill>
                          <a:latin typeface="Arial"/>
                        </a:rPr>
                        <a:t>Avdelningschefer</a:t>
                      </a:r>
                      <a:br>
                        <a:rPr lang="sv-SE" sz="1100" b="0" i="0" u="none" strike="noStrike" noProof="0">
                          <a:solidFill>
                            <a:srgbClr val="000000"/>
                          </a:solidFill>
                          <a:latin typeface="Arial"/>
                        </a:rPr>
                      </a:br>
                      <a:r>
                        <a:rPr lang="sv-SE" sz="1100" b="0" i="0" u="none" strike="noStrike" noProof="0">
                          <a:solidFill>
                            <a:srgbClr val="000000"/>
                          </a:solidFill>
                          <a:latin typeface="Arial"/>
                        </a:rPr>
                        <a:t>Ekonomiansvarig</a:t>
                      </a:r>
                      <a:br>
                        <a:rPr lang="sv-SE" sz="1100" b="0" i="0" u="none" strike="noStrike" noProof="0">
                          <a:solidFill>
                            <a:srgbClr val="000000"/>
                          </a:solidFill>
                          <a:latin typeface="Arial"/>
                        </a:rPr>
                      </a:br>
                      <a:r>
                        <a:rPr lang="sv-SE" sz="1100" b="0" i="0" u="none" strike="noStrike" noProof="0">
                          <a:solidFill>
                            <a:srgbClr val="000000"/>
                          </a:solidFill>
                          <a:latin typeface="Arial"/>
                        </a:rPr>
                        <a:t>Projektekonomer</a:t>
                      </a:r>
                      <a:endParaRPr lang="sv-SE"/>
                    </a:p>
                  </a:txBody>
                  <a:tcPr/>
                </a:tc>
                <a:tc>
                  <a:txBody>
                    <a:bodyPr/>
                    <a:lstStyle/>
                    <a:p>
                      <a:pPr lvl="0">
                        <a:buNone/>
                      </a:pPr>
                      <a:r>
                        <a:rPr lang="sv-SE" sz="1100" b="0" i="0" u="none" strike="noStrike" noProof="0">
                          <a:solidFill>
                            <a:srgbClr val="000000"/>
                          </a:solidFill>
                          <a:latin typeface="Arial"/>
                        </a:rPr>
                        <a:t>Ekonomiska avstämningar (delårsrapporter, årsbokslut)</a:t>
                      </a:r>
                      <a:endParaRPr lang="en-US"/>
                    </a:p>
                  </a:txBody>
                  <a:tcPr/>
                </a:tc>
                <a:tc>
                  <a:txBody>
                    <a:bodyPr/>
                    <a:lstStyle/>
                    <a:p>
                      <a:pPr lvl="0">
                        <a:buNone/>
                      </a:pPr>
                      <a:r>
                        <a:rPr lang="sv-SE" sz="1100" b="0" i="0" u="none" strike="noStrike" noProof="0">
                          <a:solidFill>
                            <a:srgbClr val="000000"/>
                          </a:solidFill>
                          <a:latin typeface="Arial"/>
                        </a:rPr>
                        <a:t>Medlemsfinansiering</a:t>
                      </a:r>
                      <a:endParaRPr lang="en-US" sz="1100" b="0" i="0" u="none" strike="noStrike" noProof="0">
                        <a:solidFill>
                          <a:srgbClr val="000000"/>
                        </a:solidFill>
                        <a:latin typeface="Arial"/>
                      </a:endParaRPr>
                    </a:p>
                    <a:p>
                      <a:pPr lvl="0">
                        <a:buNone/>
                      </a:pPr>
                      <a:r>
                        <a:rPr lang="sv-SE" sz="1100" b="0" i="0" u="none" strike="noStrike" noProof="0">
                          <a:solidFill>
                            <a:srgbClr val="000000"/>
                          </a:solidFill>
                          <a:latin typeface="Arial"/>
                        </a:rPr>
                        <a:t>Intäkter via avtal</a:t>
                      </a:r>
                      <a:endParaRPr lang="en-US" sz="1100" b="0" i="0" u="none" strike="noStrike" noProof="0">
                        <a:solidFill>
                          <a:srgbClr val="000000"/>
                        </a:solidFill>
                        <a:latin typeface="Arial"/>
                      </a:endParaRPr>
                    </a:p>
                    <a:p>
                      <a:pPr lvl="0">
                        <a:buNone/>
                      </a:pPr>
                      <a:r>
                        <a:rPr lang="sv-SE" sz="1100" b="0" i="0" u="none" strike="noStrike" noProof="0">
                          <a:solidFill>
                            <a:srgbClr val="000000"/>
                          </a:solidFill>
                          <a:latin typeface="Arial"/>
                        </a:rPr>
                        <a:t>Intäkter via projekt</a:t>
                      </a:r>
                      <a:br>
                        <a:rPr lang="sv-SE" sz="1100" b="0" i="0" u="none" strike="noStrike" noProof="0">
                          <a:solidFill>
                            <a:srgbClr val="000000"/>
                          </a:solidFill>
                          <a:latin typeface="Arial"/>
                        </a:rPr>
                      </a:br>
                      <a:r>
                        <a:rPr lang="sv-SE" sz="1100" b="0" i="0" u="none" strike="noStrike" noProof="0">
                          <a:solidFill>
                            <a:srgbClr val="000000"/>
                          </a:solidFill>
                          <a:latin typeface="Arial"/>
                        </a:rPr>
                        <a:t>(</a:t>
                      </a:r>
                      <a:r>
                        <a:rPr lang="sv-SE" sz="1100" b="0" i="0" u="none" strike="noStrike" noProof="0" err="1">
                          <a:solidFill>
                            <a:srgbClr val="000000"/>
                          </a:solidFill>
                          <a:latin typeface="Arial"/>
                        </a:rPr>
                        <a:t>drum</a:t>
                      </a:r>
                      <a:r>
                        <a:rPr lang="sv-SE" sz="1100" b="0" i="0" u="none" strike="noStrike" noProof="0">
                          <a:solidFill>
                            <a:srgbClr val="000000"/>
                          </a:solidFill>
                          <a:latin typeface="Arial"/>
                        </a:rPr>
                        <a:t>)</a:t>
                      </a:r>
                      <a:endParaRPr lang="sv-SE"/>
                    </a:p>
                  </a:txBody>
                  <a:tcPr/>
                </a:tc>
                <a:extLst>
                  <a:ext uri="{0D108BD9-81ED-4DB2-BD59-A6C34878D82A}">
                    <a16:rowId xmlns:a16="http://schemas.microsoft.com/office/drawing/2014/main" val="3124482669"/>
                  </a:ext>
                </a:extLst>
              </a:tr>
            </a:tbl>
          </a:graphicData>
        </a:graphic>
      </p:graphicFrame>
      <p:sp>
        <p:nvSpPr>
          <p:cNvPr id="2" name="Rubrik 1">
            <a:extLst>
              <a:ext uri="{FF2B5EF4-FFF2-40B4-BE49-F238E27FC236}">
                <a16:creationId xmlns:a16="http://schemas.microsoft.com/office/drawing/2014/main" id="{A243D8D5-A34A-4E18-EED9-367C1DB85A58}"/>
              </a:ext>
            </a:extLst>
          </p:cNvPr>
          <p:cNvSpPr>
            <a:spLocks noGrp="1"/>
          </p:cNvSpPr>
          <p:nvPr>
            <p:ph type="title"/>
          </p:nvPr>
        </p:nvSpPr>
        <p:spPr>
          <a:xfrm>
            <a:off x="838200" y="340951"/>
            <a:ext cx="10515600" cy="465294"/>
          </a:xfrm>
        </p:spPr>
        <p:txBody>
          <a:bodyPr>
            <a:normAutofit fontScale="90000"/>
          </a:bodyPr>
          <a:lstStyle/>
          <a:p>
            <a:pPr>
              <a:lnSpc>
                <a:spcPct val="100000"/>
              </a:lnSpc>
            </a:pPr>
            <a:r>
              <a:rPr lang="sv-SE" sz="3200">
                <a:latin typeface="Arial"/>
                <a:cs typeface="Arial"/>
              </a:rPr>
              <a:t>Förbundsgemensamma delmål</a:t>
            </a:r>
            <a:br>
              <a:rPr lang="sv-SE" sz="3200"/>
            </a:br>
            <a:r>
              <a:rPr lang="sv-SE" sz="2700" b="0">
                <a:latin typeface="Arial"/>
                <a:cs typeface="Arial"/>
              </a:rPr>
              <a:t>Delmål 3: En god ekonomisk hushållning</a:t>
            </a:r>
            <a:endParaRPr lang="sv-SE" sz="2700" b="0"/>
          </a:p>
        </p:txBody>
      </p:sp>
      <p:sp>
        <p:nvSpPr>
          <p:cNvPr id="4" name="Platshållare för bildnummer 3">
            <a:extLst>
              <a:ext uri="{FF2B5EF4-FFF2-40B4-BE49-F238E27FC236}">
                <a16:creationId xmlns:a16="http://schemas.microsoft.com/office/drawing/2014/main" id="{A8F69EA4-B2BE-D1B0-1F23-70C60A9E1144}"/>
              </a:ext>
            </a:extLst>
          </p:cNvPr>
          <p:cNvSpPr>
            <a:spLocks noGrp="1"/>
          </p:cNvSpPr>
          <p:nvPr>
            <p:ph type="sldNum" sz="quarter" idx="12"/>
          </p:nvPr>
        </p:nvSpPr>
        <p:spPr/>
        <p:txBody>
          <a:bodyPr/>
          <a:lstStyle/>
          <a:p>
            <a:fld id="{92B3BCE3-2496-45C2-82F1-BDA297F4C25D}" type="slidenum">
              <a:rPr lang="sv-SE" smtClean="0"/>
              <a:t>5</a:t>
            </a:fld>
            <a:endParaRPr lang="sv-SE"/>
          </a:p>
        </p:txBody>
      </p:sp>
      <p:pic>
        <p:nvPicPr>
          <p:cNvPr id="6" name="Bildobjekt 5" descr="En bild som visar Färggrann, Grafik, skärmbild, cirkel&#10;&#10;Automatiskt genererad beskrivning">
            <a:extLst>
              <a:ext uri="{FF2B5EF4-FFF2-40B4-BE49-F238E27FC236}">
                <a16:creationId xmlns:a16="http://schemas.microsoft.com/office/drawing/2014/main" id="{A4DCAA4F-2A66-6053-4589-32D1A65EF7D2}"/>
              </a:ext>
            </a:extLst>
          </p:cNvPr>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10008344" y="0"/>
            <a:ext cx="1345456" cy="1037052"/>
          </a:xfrm>
          <a:prstGeom prst="rect">
            <a:avLst/>
          </a:prstGeom>
        </p:spPr>
      </p:pic>
    </p:spTree>
    <p:extLst>
      <p:ext uri="{BB962C8B-B14F-4D97-AF65-F5344CB8AC3E}">
        <p14:creationId xmlns:p14="http://schemas.microsoft.com/office/powerpoint/2010/main" val="1493628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355E51-EE85-8FE3-8E35-849179E08657}"/>
            </a:ext>
          </a:extLst>
        </p:cNvPr>
        <p:cNvGrpSpPr/>
        <p:nvPr/>
      </p:nvGrpSpPr>
      <p:grpSpPr>
        <a:xfrm>
          <a:off x="0" y="0"/>
          <a:ext cx="0" cy="0"/>
          <a:chOff x="0" y="0"/>
          <a:chExt cx="0" cy="0"/>
        </a:xfrm>
      </p:grpSpPr>
      <p:graphicFrame>
        <p:nvGraphicFramePr>
          <p:cNvPr id="5" name="Platshållare för innehåll 4">
            <a:extLst>
              <a:ext uri="{FF2B5EF4-FFF2-40B4-BE49-F238E27FC236}">
                <a16:creationId xmlns:a16="http://schemas.microsoft.com/office/drawing/2014/main" id="{7DEF2E79-A30C-82A8-FF89-31060E145713}"/>
              </a:ext>
            </a:extLst>
          </p:cNvPr>
          <p:cNvGraphicFramePr>
            <a:graphicFrameLocks noGrp="1"/>
          </p:cNvGraphicFramePr>
          <p:nvPr>
            <p:ph idx="1"/>
            <p:extLst>
              <p:ext uri="{D42A27DB-BD31-4B8C-83A1-F6EECF244321}">
                <p14:modId xmlns:p14="http://schemas.microsoft.com/office/powerpoint/2010/main" val="1054844381"/>
              </p:ext>
            </p:extLst>
          </p:nvPr>
        </p:nvGraphicFramePr>
        <p:xfrm>
          <a:off x="838200" y="1230312"/>
          <a:ext cx="10515599" cy="658876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96906151"/>
                    </a:ext>
                  </a:extLst>
                </a:gridCol>
                <a:gridCol w="3176239">
                  <a:extLst>
                    <a:ext uri="{9D8B030D-6E8A-4147-A177-3AD203B41FA5}">
                      <a16:colId xmlns:a16="http://schemas.microsoft.com/office/drawing/2014/main" val="2724012868"/>
                    </a:ext>
                  </a:extLst>
                </a:gridCol>
                <a:gridCol w="2435521">
                  <a:extLst>
                    <a:ext uri="{9D8B030D-6E8A-4147-A177-3AD203B41FA5}">
                      <a16:colId xmlns:a16="http://schemas.microsoft.com/office/drawing/2014/main" val="3871079153"/>
                    </a:ext>
                  </a:extLst>
                </a:gridCol>
                <a:gridCol w="2160639">
                  <a:extLst>
                    <a:ext uri="{9D8B030D-6E8A-4147-A177-3AD203B41FA5}">
                      <a16:colId xmlns:a16="http://schemas.microsoft.com/office/drawing/2014/main" val="2964914315"/>
                    </a:ext>
                  </a:extLst>
                </a:gridCol>
              </a:tblGrid>
              <a:tr h="370840">
                <a:tc>
                  <a:txBody>
                    <a:bodyPr/>
                    <a:lstStyle/>
                    <a:p>
                      <a:r>
                        <a:rPr lang="sv-SE"/>
                        <a:t>Prioriterade insatser</a:t>
                      </a:r>
                    </a:p>
                  </a:txBody>
                  <a:tcPr>
                    <a:solidFill>
                      <a:srgbClr val="006651"/>
                    </a:solidFill>
                  </a:tcPr>
                </a:tc>
                <a:tc>
                  <a:txBody>
                    <a:bodyPr/>
                    <a:lstStyle/>
                    <a:p>
                      <a:r>
                        <a:rPr lang="sv-SE"/>
                        <a:t>Resurser</a:t>
                      </a:r>
                    </a:p>
                  </a:txBody>
                  <a:tcPr>
                    <a:solidFill>
                      <a:srgbClr val="006651"/>
                    </a:solidFill>
                  </a:tcPr>
                </a:tc>
                <a:tc>
                  <a:txBody>
                    <a:bodyPr/>
                    <a:lstStyle/>
                    <a:p>
                      <a:r>
                        <a:rPr lang="sv-SE"/>
                        <a:t>Nytta (indikatorer)</a:t>
                      </a:r>
                    </a:p>
                  </a:txBody>
                  <a:tcPr>
                    <a:solidFill>
                      <a:srgbClr val="006651"/>
                    </a:solidFill>
                  </a:tcPr>
                </a:tc>
                <a:tc>
                  <a:txBody>
                    <a:bodyPr/>
                    <a:lstStyle/>
                    <a:p>
                      <a:r>
                        <a:rPr lang="sv-SE"/>
                        <a:t>Finansiering</a:t>
                      </a:r>
                    </a:p>
                  </a:txBody>
                  <a:tcPr>
                    <a:solidFill>
                      <a:srgbClr val="006651"/>
                    </a:solidFill>
                  </a:tcPr>
                </a:tc>
                <a:extLst>
                  <a:ext uri="{0D108BD9-81ED-4DB2-BD59-A6C34878D82A}">
                    <a16:rowId xmlns:a16="http://schemas.microsoft.com/office/drawing/2014/main" val="853568454"/>
                  </a:ext>
                </a:extLst>
              </a:tr>
              <a:tr h="370840">
                <a:tc>
                  <a:txBody>
                    <a:bodyPr/>
                    <a:lstStyle/>
                    <a:p>
                      <a:pPr marL="0" indent="0">
                        <a:buNone/>
                      </a:pPr>
                      <a:r>
                        <a:rPr lang="sv-SE" sz="1100" b="1"/>
                        <a:t>1. Förenkla för företag att etablera sig här och/eller att ställa om. </a:t>
                      </a:r>
                    </a:p>
                    <a:p>
                      <a:pPr marL="171450" lvl="0" indent="-171450">
                        <a:buFont typeface="Arial"/>
                        <a:buChar char="•"/>
                      </a:pPr>
                      <a:r>
                        <a:rPr lang="sv-SE" sz="1100" b="0"/>
                        <a:t>Etablera och lansera Business Region Väst så det kan utgöra en gemensam plattform för alla berörda.</a:t>
                      </a:r>
                    </a:p>
                    <a:p>
                      <a:pPr marL="171450" lvl="0" indent="-171450">
                        <a:buFont typeface="Arial"/>
                        <a:buChar char="•"/>
                      </a:pPr>
                      <a:r>
                        <a:rPr lang="sv-SE" sz="1100" b="0"/>
                        <a:t>Samarbeta med innovations-stödsystemet och utvecklingsnoderna så vi tillsammans kan stötta varandra och företagen på bästa sätt.</a:t>
                      </a:r>
                    </a:p>
                    <a:p>
                      <a:pPr marL="171450" lvl="0" indent="-171450">
                        <a:buFont typeface="Arial"/>
                        <a:buChar char="•"/>
                      </a:pPr>
                      <a:r>
                        <a:rPr lang="sv-SE" sz="1100" b="0"/>
                        <a:t>Bedriva ett proaktivt och etableringsfrämjande arbete</a:t>
                      </a:r>
                    </a:p>
                    <a:p>
                      <a:pPr marL="171450" lvl="0" indent="-171450">
                        <a:buFont typeface="Arial"/>
                        <a:buChar char="•"/>
                      </a:pPr>
                      <a:r>
                        <a:rPr lang="sv-SE" sz="1100" b="0"/>
                        <a:t>Samordna och stötta kommunernas näringslivsarbete på det sätt som önskas.</a:t>
                      </a:r>
                    </a:p>
                    <a:p>
                      <a:pPr marL="171450" lvl="0" indent="-171450">
                        <a:buFont typeface="Arial"/>
                        <a:buChar char="•"/>
                      </a:pPr>
                      <a:r>
                        <a:rPr lang="sv-SE" sz="1100" b="0"/>
                        <a:t>Verka för mer effekt (el) så att företag kan etablera sig i vårt territorium.</a:t>
                      </a:r>
                    </a:p>
                  </a:txBody>
                  <a:tcPr/>
                </a:tc>
                <a:tc>
                  <a:txBody>
                    <a:bodyPr/>
                    <a:lstStyle/>
                    <a:p>
                      <a:r>
                        <a:rPr lang="sv-SE" sz="1100"/>
                        <a:t>Business Region Väst</a:t>
                      </a:r>
                    </a:p>
                    <a:p>
                      <a:pPr marL="171450" lvl="0" indent="-171450">
                        <a:buFont typeface="Arial"/>
                        <a:buChar char="•"/>
                      </a:pPr>
                      <a:r>
                        <a:rPr lang="sv-SE" sz="1100"/>
                        <a:t>Etableringsstrateg</a:t>
                      </a:r>
                    </a:p>
                    <a:p>
                      <a:pPr marL="171450" lvl="0" indent="-171450">
                        <a:buFont typeface="Arial"/>
                        <a:buChar char="•"/>
                      </a:pPr>
                      <a:r>
                        <a:rPr lang="sv-SE" sz="1100"/>
                        <a:t>Infrastrukturstrateg</a:t>
                      </a:r>
                    </a:p>
                    <a:p>
                      <a:pPr marL="171450" lvl="0" indent="-171450">
                        <a:buFont typeface="Arial"/>
                        <a:buChar char="•"/>
                      </a:pPr>
                      <a:r>
                        <a:rPr lang="sv-SE" sz="1100" err="1"/>
                        <a:t>Kulturstrateg</a:t>
                      </a:r>
                    </a:p>
                    <a:p>
                      <a:pPr marL="171450" lvl="0" indent="-171450">
                        <a:buFont typeface="Arial"/>
                        <a:buChar char="•"/>
                      </a:pPr>
                      <a:r>
                        <a:rPr lang="sv-SE" sz="1100"/>
                        <a:t>Projektledare</a:t>
                      </a:r>
                    </a:p>
                    <a:p>
                      <a:pPr marL="171450" lvl="0" indent="-171450">
                        <a:buFont typeface="Arial"/>
                        <a:buChar char="•"/>
                      </a:pPr>
                      <a:r>
                        <a:rPr lang="sv-SE" sz="1100"/>
                        <a:t>Kompetensförsörjningsstrateg</a:t>
                      </a:r>
                    </a:p>
                    <a:p>
                      <a:pPr marL="171450" lvl="0" indent="-171450">
                        <a:buFont typeface="Arial"/>
                        <a:buChar char="•"/>
                      </a:pPr>
                      <a:r>
                        <a:rPr lang="sv-SE" sz="1100"/>
                        <a:t>Processledare</a:t>
                      </a:r>
                      <a:br>
                        <a:rPr lang="sv-SE" sz="1100"/>
                      </a:br>
                      <a:endParaRPr lang="sv-SE" sz="1100"/>
                    </a:p>
                    <a:p>
                      <a:pPr marL="0" lvl="0" indent="0">
                        <a:buNone/>
                      </a:pPr>
                      <a:r>
                        <a:rPr lang="sv-SE" sz="1100"/>
                        <a:t>Förstudier/Projekt:</a:t>
                      </a:r>
                    </a:p>
                    <a:p>
                      <a:pPr marL="171450" lvl="0" indent="-171450">
                        <a:buFont typeface="Arial"/>
                        <a:buChar char="•"/>
                      </a:pPr>
                      <a:r>
                        <a:rPr lang="sv-SE" sz="1100"/>
                        <a:t>Arena Skog</a:t>
                      </a:r>
                    </a:p>
                    <a:p>
                      <a:pPr marL="171450" lvl="0" indent="-171450">
                        <a:buFont typeface="Arial"/>
                        <a:buChar char="•"/>
                      </a:pPr>
                      <a:r>
                        <a:rPr lang="sv-SE" sz="1100"/>
                        <a:t>VEGO</a:t>
                      </a:r>
                    </a:p>
                    <a:p>
                      <a:pPr marL="171450" lvl="0" indent="-171450">
                        <a:buFont typeface="Arial"/>
                        <a:buChar char="•"/>
                      </a:pPr>
                      <a:r>
                        <a:rPr lang="sv-SE" sz="1100"/>
                        <a:t>Förnybart i Väst</a:t>
                      </a:r>
                    </a:p>
                    <a:p>
                      <a:pPr marL="171450" lvl="0" indent="-171450">
                        <a:buClr>
                          <a:srgbClr val="000000"/>
                        </a:buClr>
                        <a:buFont typeface="Arial,Sans-Serif"/>
                        <a:buChar char="•"/>
                      </a:pPr>
                      <a:r>
                        <a:rPr lang="sv-SE" sz="1100" b="0" i="0" u="none" strike="noStrike" noProof="0">
                          <a:solidFill>
                            <a:srgbClr val="000000"/>
                          </a:solidFill>
                          <a:latin typeface="Arial"/>
                        </a:rPr>
                        <a:t>Fyrbodal för framtidens </a:t>
                      </a:r>
                      <a:r>
                        <a:rPr lang="sv-SE" sz="1100" b="0" i="0" u="none" strike="noStrike" noProof="0" err="1">
                          <a:solidFill>
                            <a:srgbClr val="000000"/>
                          </a:solidFill>
                          <a:latin typeface="Arial"/>
                        </a:rPr>
                        <a:t>flex</a:t>
                      </a:r>
                      <a:endParaRPr lang="sv-SE" sz="1100" b="0" i="0" u="none" strike="noStrike" noProof="0">
                        <a:solidFill>
                          <a:srgbClr val="000000"/>
                        </a:solidFill>
                        <a:latin typeface="Arial"/>
                      </a:endParaRPr>
                    </a:p>
                    <a:p>
                      <a:pPr marL="171450" lvl="0" indent="-171450">
                        <a:buClr>
                          <a:srgbClr val="000000"/>
                        </a:buClr>
                        <a:buFont typeface="Arial,Sans-Serif"/>
                        <a:buChar char="•"/>
                      </a:pPr>
                      <a:r>
                        <a:rPr lang="sv-SE" sz="1100" b="0" i="0" u="none" strike="noStrike" noProof="0" err="1">
                          <a:solidFill>
                            <a:srgbClr val="000000"/>
                          </a:solidFill>
                          <a:latin typeface="Arial"/>
                        </a:rPr>
                        <a:t>ElSa</a:t>
                      </a:r>
                      <a:endParaRPr lang="sv-SE" err="1"/>
                    </a:p>
                  </a:txBody>
                  <a:tcPr/>
                </a:tc>
                <a:tc>
                  <a:txBody>
                    <a:bodyPr/>
                    <a:lstStyle/>
                    <a:p>
                      <a:r>
                        <a:rPr lang="sv-SE" sz="1100"/>
                        <a:t>Stor investering beslutad</a:t>
                      </a:r>
                    </a:p>
                    <a:p>
                      <a:pPr lvl="0">
                        <a:buNone/>
                      </a:pPr>
                      <a:r>
                        <a:rPr lang="sv-SE" sz="1100"/>
                        <a:t>Företagen är nöjda med den etableringsfrämjande servicen</a:t>
                      </a:r>
                    </a:p>
                  </a:txBody>
                  <a:tcPr/>
                </a:tc>
                <a:tc>
                  <a:txBody>
                    <a:bodyPr/>
                    <a:lstStyle/>
                    <a:p>
                      <a:r>
                        <a:rPr lang="sv-SE" sz="1100"/>
                        <a:t>Delregionala utvecklingsmedel (DRUM)</a:t>
                      </a:r>
                      <a:endParaRPr lang="sv-SE"/>
                    </a:p>
                    <a:p>
                      <a:pPr lvl="0">
                        <a:buNone/>
                      </a:pPr>
                      <a:r>
                        <a:rPr lang="sv-SE" sz="1100"/>
                        <a:t>Extern projektfinansiering</a:t>
                      </a:r>
                    </a:p>
                    <a:p>
                      <a:pPr lvl="0">
                        <a:buNone/>
                      </a:pPr>
                      <a:endParaRPr lang="sv-SE" sz="1100" b="0" i="0" u="none" strike="noStrike" noProof="0">
                        <a:solidFill>
                          <a:srgbClr val="000000"/>
                        </a:solidFill>
                        <a:latin typeface="Arial"/>
                      </a:endParaRPr>
                    </a:p>
                    <a:p>
                      <a:pPr lvl="0">
                        <a:buNone/>
                      </a:pPr>
                      <a:endParaRPr lang="sv-SE" sz="1100"/>
                    </a:p>
                  </a:txBody>
                  <a:tcPr/>
                </a:tc>
                <a:extLst>
                  <a:ext uri="{0D108BD9-81ED-4DB2-BD59-A6C34878D82A}">
                    <a16:rowId xmlns:a16="http://schemas.microsoft.com/office/drawing/2014/main" val="4070166889"/>
                  </a:ext>
                </a:extLst>
              </a:tr>
              <a:tr h="370840">
                <a:tc>
                  <a:txBody>
                    <a:bodyPr/>
                    <a:lstStyle/>
                    <a:p>
                      <a:r>
                        <a:rPr lang="sv-SE" sz="1100" b="1"/>
                        <a:t>2. Förstärka stöd till både befintliga och nya företag ­genom en god samverkan med olika aktörer för en utveckling mot en cirkulär och hållbar ekonomi. </a:t>
                      </a:r>
                    </a:p>
                    <a:p>
                      <a:pPr marL="171450" lvl="0" indent="-171450">
                        <a:buFont typeface="Arial"/>
                        <a:buChar char="•"/>
                      </a:pPr>
                      <a:r>
                        <a:rPr lang="sv-SE" sz="1100" b="0"/>
                        <a:t>Stärka både den blåa och gröna ekonomin genom bland annat processledning av Fiskekommunerna och olika projekt.</a:t>
                      </a:r>
                    </a:p>
                    <a:p>
                      <a:pPr marL="171450" lvl="0" indent="-171450">
                        <a:buFont typeface="Arial"/>
                        <a:buChar char="•"/>
                      </a:pPr>
                      <a:r>
                        <a:rPr lang="sv-SE" sz="1100" b="0"/>
                        <a:t>Skala upp arbetet inom cirkulär ekonomi</a:t>
                      </a:r>
                    </a:p>
                    <a:p>
                      <a:pPr marL="171450" lvl="0" indent="-171450">
                        <a:buFont typeface="Arial"/>
                        <a:buChar char="•"/>
                      </a:pPr>
                      <a:r>
                        <a:rPr lang="sv-SE" sz="1100" b="0"/>
                        <a:t>Samordna och stötta både företagens och kommunernas hållbarhetsarbete</a:t>
                      </a:r>
                    </a:p>
                  </a:txBody>
                  <a:tcPr/>
                </a:tc>
                <a:tc>
                  <a:txBody>
                    <a:bodyPr/>
                    <a:lstStyle/>
                    <a:p>
                      <a:pPr rtl="0"/>
                      <a:r>
                        <a:rPr lang="sv-SE" sz="1100" b="0" i="0" u="none" strike="noStrike" kern="1200" baseline="0">
                          <a:solidFill>
                            <a:srgbClr val="000000"/>
                          </a:solidFill>
                          <a:latin typeface="Arial"/>
                        </a:rPr>
                        <a:t>Business Region väst</a:t>
                      </a:r>
                      <a:endParaRPr lang="sv-SE" sz="1100" b="0" i="0" u="none" strike="noStrike" kern="1200" baseline="0">
                        <a:solidFill>
                          <a:srgbClr val="000000"/>
                        </a:solidFill>
                        <a:latin typeface="Arial" panose="020B0604020202020204" pitchFamily="34" charset="0"/>
                      </a:endParaRPr>
                    </a:p>
                    <a:p>
                      <a:pPr marL="171450" indent="-171450">
                        <a:buFont typeface="Arial"/>
                        <a:buChar char="•"/>
                      </a:pPr>
                      <a:r>
                        <a:rPr lang="sv-SE" sz="1100" b="0" i="0" u="none" strike="noStrike" kern="1200" baseline="0">
                          <a:solidFill>
                            <a:srgbClr val="000000"/>
                          </a:solidFill>
                          <a:latin typeface="Arial"/>
                        </a:rPr>
                        <a:t>Etableringsstrateg</a:t>
                      </a:r>
                      <a:endParaRPr lang="sv-SE" sz="1100" b="0" i="0" u="none" strike="noStrike" kern="1200" baseline="0">
                        <a:solidFill>
                          <a:srgbClr val="000000"/>
                        </a:solidFill>
                        <a:latin typeface="Arial" panose="020B0604020202020204" pitchFamily="34" charset="0"/>
                      </a:endParaRPr>
                    </a:p>
                    <a:p>
                      <a:pPr marL="171450" lvl="0" indent="-171450">
                        <a:buFont typeface="Arial"/>
                        <a:buChar char="•"/>
                      </a:pPr>
                      <a:r>
                        <a:rPr lang="sv-SE" sz="1100" b="0" i="0" u="none" strike="noStrike" kern="1200" baseline="0">
                          <a:solidFill>
                            <a:srgbClr val="000000"/>
                          </a:solidFill>
                          <a:latin typeface="Arial"/>
                        </a:rPr>
                        <a:t>Miljö- och </a:t>
                      </a:r>
                      <a:r>
                        <a:rPr lang="sv-SE" sz="1100" b="0" i="0" u="none" strike="noStrike" kern="1200" baseline="0" err="1">
                          <a:solidFill>
                            <a:srgbClr val="000000"/>
                          </a:solidFill>
                          <a:latin typeface="Arial"/>
                        </a:rPr>
                        <a:t>klimatstrateg</a:t>
                      </a:r>
                    </a:p>
                    <a:p>
                      <a:pPr marL="171450" lvl="0" indent="-171450">
                        <a:buFont typeface="Arial"/>
                        <a:buChar char="•"/>
                      </a:pPr>
                      <a:r>
                        <a:rPr lang="sv-SE" sz="1100" b="0" i="0" u="none" strike="noStrike" kern="1200" baseline="0">
                          <a:solidFill>
                            <a:srgbClr val="000000"/>
                          </a:solidFill>
                          <a:latin typeface="Arial"/>
                        </a:rPr>
                        <a:t>Processledare</a:t>
                      </a:r>
                      <a:br>
                        <a:rPr lang="sv-SE" sz="1100" b="0" i="0" u="none" strike="noStrike" kern="1200" baseline="0">
                          <a:solidFill>
                            <a:srgbClr val="000000"/>
                          </a:solidFill>
                          <a:latin typeface="Arial"/>
                        </a:rPr>
                      </a:br>
                      <a:endParaRPr lang="sv-SE" sz="1100" b="0" i="0" u="none" strike="noStrike" kern="1200" baseline="0">
                        <a:solidFill>
                          <a:srgbClr val="000000"/>
                        </a:solidFill>
                        <a:latin typeface="Arial"/>
                      </a:endParaRPr>
                    </a:p>
                    <a:p>
                      <a:pPr marL="0" lvl="0" indent="0">
                        <a:buNone/>
                      </a:pPr>
                      <a:r>
                        <a:rPr lang="sv-SE" sz="1100" b="0" i="0" u="none" strike="noStrike" kern="1200" baseline="0">
                          <a:solidFill>
                            <a:srgbClr val="000000"/>
                          </a:solidFill>
                          <a:latin typeface="Arial"/>
                        </a:rPr>
                        <a:t>Förstudier/Projekt:</a:t>
                      </a:r>
                    </a:p>
                    <a:p>
                      <a:pPr marL="171450" lvl="0" indent="-171450">
                        <a:buFont typeface="Arial"/>
                        <a:buChar char="•"/>
                      </a:pPr>
                      <a:r>
                        <a:rPr lang="sv-SE" sz="1100" b="0" i="0" u="none" strike="noStrike" kern="1200" baseline="0">
                          <a:solidFill>
                            <a:srgbClr val="000000"/>
                          </a:solidFill>
                          <a:latin typeface="Arial"/>
                        </a:rPr>
                        <a:t>Fiskekommunerna</a:t>
                      </a:r>
                    </a:p>
                    <a:p>
                      <a:pPr marL="171450" lvl="0" indent="-171450">
                        <a:buFont typeface="Arial"/>
                        <a:buChar char="•"/>
                      </a:pPr>
                      <a:r>
                        <a:rPr lang="sv-SE" sz="1100" b="0" i="0" u="none" strike="noStrike" kern="1200" baseline="0">
                          <a:solidFill>
                            <a:srgbClr val="000000"/>
                          </a:solidFill>
                          <a:latin typeface="Arial"/>
                        </a:rPr>
                        <a:t>Cirkulär upphandling i Väst</a:t>
                      </a:r>
                    </a:p>
                    <a:p>
                      <a:pPr marL="171450" lvl="0" indent="-171450">
                        <a:buFont typeface="Arial"/>
                        <a:buChar char="•"/>
                      </a:pPr>
                      <a:r>
                        <a:rPr lang="sv-SE" sz="1100" b="0" i="0" u="none" strike="noStrike" kern="1200" baseline="0" noProof="0">
                          <a:solidFill>
                            <a:srgbClr val="333333"/>
                          </a:solidFill>
                          <a:latin typeface="Arial"/>
                        </a:rPr>
                        <a:t>Främja kooperation innovation och hållbarhet genom företagssamverkan</a:t>
                      </a:r>
                    </a:p>
                    <a:p>
                      <a:pPr marL="171450" lvl="0" indent="-171450">
                        <a:buFont typeface="Arial"/>
                        <a:buChar char="•"/>
                      </a:pPr>
                      <a:r>
                        <a:rPr lang="sv-SE" sz="1100" b="0" i="0" u="none" strike="noStrike" kern="1200" baseline="0" noProof="0">
                          <a:solidFill>
                            <a:srgbClr val="333333"/>
                          </a:solidFill>
                          <a:latin typeface="Arial"/>
                        </a:rPr>
                        <a:t>Industry in West</a:t>
                      </a:r>
                    </a:p>
                    <a:p>
                      <a:pPr marL="171450" lvl="0" indent="-171450">
                        <a:buFont typeface="Arial"/>
                        <a:buChar char="•"/>
                      </a:pPr>
                      <a:r>
                        <a:rPr lang="sv-SE" sz="1100" b="0" i="0" u="none" strike="noStrike" kern="1200" baseline="0" noProof="0">
                          <a:solidFill>
                            <a:srgbClr val="333333"/>
                          </a:solidFill>
                          <a:latin typeface="Arial"/>
                        </a:rPr>
                        <a:t>Innovationsmiljö för hållbar produktion och cirkulära flöden</a:t>
                      </a:r>
                    </a:p>
                    <a:p>
                      <a:pPr marL="171450" lvl="0" indent="-171450">
                        <a:buFont typeface="Arial"/>
                        <a:buChar char="•"/>
                      </a:pPr>
                      <a:r>
                        <a:rPr lang="sv-SE" sz="1100" b="0" i="0" u="none" strike="noStrike" kern="1200" baseline="0" noProof="0">
                          <a:solidFill>
                            <a:srgbClr val="333333"/>
                          </a:solidFill>
                          <a:latin typeface="Arial"/>
                        </a:rPr>
                        <a:t>KLIV- Kunskapsdrivet lantbruk i Väst</a:t>
                      </a:r>
                    </a:p>
                    <a:p>
                      <a:pPr marL="171450" lvl="0" indent="-171450">
                        <a:buFont typeface="Arial"/>
                        <a:buChar char="•"/>
                      </a:pPr>
                      <a:r>
                        <a:rPr lang="sv-SE" sz="1100" b="0" i="0" u="none" strike="noStrike" kern="1200" baseline="0" noProof="0">
                          <a:solidFill>
                            <a:srgbClr val="333333"/>
                          </a:solidFill>
                          <a:latin typeface="Arial"/>
                        </a:rPr>
                        <a:t>Kunskapslyft hållbara affärsmodeller</a:t>
                      </a:r>
                    </a:p>
                    <a:p>
                      <a:pPr marL="171450" lvl="0" indent="-171450">
                        <a:buFont typeface="Arial"/>
                        <a:buChar char="•"/>
                      </a:pPr>
                      <a:r>
                        <a:rPr lang="sv-SE" sz="1100" b="0" i="0" u="none" strike="noStrike" kern="1200" baseline="0" noProof="0">
                          <a:solidFill>
                            <a:srgbClr val="333333"/>
                          </a:solidFill>
                          <a:latin typeface="Arial"/>
                        </a:rPr>
                        <a:t>Upplevelsenäring, Kultur och besöksnäring i samverkan</a:t>
                      </a:r>
                    </a:p>
                    <a:p>
                      <a:pPr marL="171450" lvl="0" indent="-171450">
                        <a:buFont typeface="Arial"/>
                        <a:buChar char="•"/>
                      </a:pPr>
                      <a:r>
                        <a:rPr lang="sv-SE" sz="1100" b="0" i="0" u="none" strike="noStrike" kern="1200" baseline="0" noProof="0">
                          <a:solidFill>
                            <a:srgbClr val="333333"/>
                          </a:solidFill>
                          <a:latin typeface="Arial"/>
                        </a:rPr>
                        <a:t>Ökad förädling för attraktivare bygd</a:t>
                      </a:r>
                    </a:p>
                    <a:p>
                      <a:pPr marL="171450" lvl="0" indent="-171450">
                        <a:buFont typeface="Arial"/>
                        <a:buChar char="•"/>
                      </a:pPr>
                      <a:r>
                        <a:rPr lang="sv-SE" sz="1100" b="0" i="0" u="none" strike="noStrike" kern="1200" baseline="0" noProof="0">
                          <a:solidFill>
                            <a:srgbClr val="333333"/>
                          </a:solidFill>
                          <a:latin typeface="Arial"/>
                        </a:rPr>
                        <a:t>Blå samverkan</a:t>
                      </a:r>
                    </a:p>
                    <a:p>
                      <a:pPr marL="171450" lvl="0" indent="-171450">
                        <a:buFont typeface="Arial"/>
                        <a:buChar char="•"/>
                      </a:pPr>
                      <a:r>
                        <a:rPr lang="sv-SE" sz="1100" b="0" i="0" u="none" strike="noStrike" kern="1200" baseline="0" noProof="0" err="1">
                          <a:solidFill>
                            <a:srgbClr val="333333"/>
                          </a:solidFill>
                          <a:latin typeface="Arial"/>
                        </a:rPr>
                        <a:t>Marefine</a:t>
                      </a:r>
                      <a:endParaRPr lang="sv-SE" sz="1100" b="0" i="0" u="none" strike="noStrike" kern="1200" baseline="0" noProof="0">
                        <a:solidFill>
                          <a:srgbClr val="333333"/>
                        </a:solidFill>
                        <a:latin typeface="Arial"/>
                      </a:endParaRP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sv-SE" sz="1100"/>
                        <a:t>Antal företagskonkurser i Fyrbodal</a:t>
                      </a:r>
                    </a:p>
                    <a:p>
                      <a:pPr marL="0" marR="0" lvl="0" indent="0" algn="l">
                        <a:lnSpc>
                          <a:spcPct val="100000"/>
                        </a:lnSpc>
                        <a:spcBef>
                          <a:spcPts val="0"/>
                        </a:spcBef>
                        <a:spcAft>
                          <a:spcPts val="0"/>
                        </a:spcAft>
                        <a:buClrTx/>
                        <a:buSzTx/>
                        <a:buFontTx/>
                        <a:buNone/>
                      </a:pPr>
                      <a:r>
                        <a:rPr lang="sv-SE" sz="1100"/>
                        <a:t>Nystartade företag</a:t>
                      </a:r>
                    </a:p>
                    <a:p>
                      <a:endParaRPr lang="sv-SE" sz="1100"/>
                    </a:p>
                  </a:txBody>
                  <a:tcPr/>
                </a:tc>
                <a:tc>
                  <a:txBody>
                    <a:bodyPr/>
                    <a:lstStyle/>
                    <a:p>
                      <a:pPr lvl="0">
                        <a:buNone/>
                      </a:pPr>
                      <a:r>
                        <a:rPr lang="sv-SE" sz="1100" b="0" i="0" u="none" strike="noStrike" noProof="0">
                          <a:solidFill>
                            <a:srgbClr val="000000"/>
                          </a:solidFill>
                          <a:latin typeface="Arial"/>
                        </a:rPr>
                        <a:t>Delregionala utvecklingsmedel (DRUM)</a:t>
                      </a:r>
                    </a:p>
                    <a:p>
                      <a:pPr lvl="0">
                        <a:buNone/>
                      </a:pPr>
                      <a:r>
                        <a:rPr lang="sv-SE" sz="1100" b="0" i="0" u="none" strike="noStrike" noProof="0">
                          <a:solidFill>
                            <a:srgbClr val="000000"/>
                          </a:solidFill>
                          <a:latin typeface="Arial"/>
                        </a:rPr>
                        <a:t>Extern projektfinansiering</a:t>
                      </a:r>
                      <a:endParaRPr lang="sv-SE"/>
                    </a:p>
                    <a:p>
                      <a:endParaRPr lang="sv-SE" sz="1100"/>
                    </a:p>
                  </a:txBody>
                  <a:tcPr/>
                </a:tc>
                <a:extLst>
                  <a:ext uri="{0D108BD9-81ED-4DB2-BD59-A6C34878D82A}">
                    <a16:rowId xmlns:a16="http://schemas.microsoft.com/office/drawing/2014/main" val="3271948371"/>
                  </a:ext>
                </a:extLst>
              </a:tr>
            </a:tbl>
          </a:graphicData>
        </a:graphic>
      </p:graphicFrame>
      <p:sp>
        <p:nvSpPr>
          <p:cNvPr id="2" name="Rubrik 1">
            <a:extLst>
              <a:ext uri="{FF2B5EF4-FFF2-40B4-BE49-F238E27FC236}">
                <a16:creationId xmlns:a16="http://schemas.microsoft.com/office/drawing/2014/main" id="{A51664D9-E89B-4844-4A39-1AAC3DEA0FF1}"/>
              </a:ext>
            </a:extLst>
          </p:cNvPr>
          <p:cNvSpPr>
            <a:spLocks noGrp="1"/>
          </p:cNvSpPr>
          <p:nvPr>
            <p:ph type="title"/>
          </p:nvPr>
        </p:nvSpPr>
        <p:spPr>
          <a:xfrm>
            <a:off x="838200" y="340951"/>
            <a:ext cx="10515600" cy="465294"/>
          </a:xfrm>
        </p:spPr>
        <p:txBody>
          <a:bodyPr>
            <a:normAutofit fontScale="90000"/>
          </a:bodyPr>
          <a:lstStyle/>
          <a:p>
            <a:pPr>
              <a:lnSpc>
                <a:spcPct val="100000"/>
              </a:lnSpc>
            </a:pPr>
            <a:r>
              <a:rPr lang="sv-SE" sz="3200"/>
              <a:t>Regional utveckling </a:t>
            </a:r>
            <a:br>
              <a:rPr lang="sv-SE" sz="3200"/>
            </a:br>
            <a:r>
              <a:rPr lang="sv-SE" sz="2700" b="0"/>
              <a:t>Delmål 1: Konkurrenskraftigt och innovativt näringsliv</a:t>
            </a:r>
          </a:p>
        </p:txBody>
      </p:sp>
      <p:sp>
        <p:nvSpPr>
          <p:cNvPr id="4" name="Platshållare för bildnummer 3">
            <a:extLst>
              <a:ext uri="{FF2B5EF4-FFF2-40B4-BE49-F238E27FC236}">
                <a16:creationId xmlns:a16="http://schemas.microsoft.com/office/drawing/2014/main" id="{A347E10D-6F7C-3DEE-BECE-A09B8B392837}"/>
              </a:ext>
            </a:extLst>
          </p:cNvPr>
          <p:cNvSpPr>
            <a:spLocks noGrp="1"/>
          </p:cNvSpPr>
          <p:nvPr>
            <p:ph type="sldNum" sz="quarter" idx="12"/>
          </p:nvPr>
        </p:nvSpPr>
        <p:spPr/>
        <p:txBody>
          <a:bodyPr/>
          <a:lstStyle/>
          <a:p>
            <a:fld id="{92B3BCE3-2496-45C2-82F1-BDA297F4C25D}" type="slidenum">
              <a:rPr lang="sv-SE" smtClean="0"/>
              <a:t>6</a:t>
            </a:fld>
            <a:endParaRPr lang="sv-SE"/>
          </a:p>
        </p:txBody>
      </p:sp>
      <p:pic>
        <p:nvPicPr>
          <p:cNvPr id="6" name="Bildobjekt 5" descr="En bild som visar Grafik, kreativitet, konst&#10;&#10;Automatiskt genererad beskrivning">
            <a:extLst>
              <a:ext uri="{FF2B5EF4-FFF2-40B4-BE49-F238E27FC236}">
                <a16:creationId xmlns:a16="http://schemas.microsoft.com/office/drawing/2014/main" id="{65FF4A47-2404-CEA8-F715-8A459CA4D4B2}"/>
              </a:ext>
            </a:extLst>
          </p:cNvPr>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10411054" y="-7762"/>
            <a:ext cx="1031755" cy="1162720"/>
          </a:xfrm>
          <a:prstGeom prst="rect">
            <a:avLst/>
          </a:prstGeom>
        </p:spPr>
      </p:pic>
    </p:spTree>
    <p:extLst>
      <p:ext uri="{BB962C8B-B14F-4D97-AF65-F5344CB8AC3E}">
        <p14:creationId xmlns:p14="http://schemas.microsoft.com/office/powerpoint/2010/main" val="928941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6C2CEF-F6C4-B41E-06A7-8F4824337CE7}"/>
            </a:ext>
          </a:extLst>
        </p:cNvPr>
        <p:cNvGrpSpPr/>
        <p:nvPr/>
      </p:nvGrpSpPr>
      <p:grpSpPr>
        <a:xfrm>
          <a:off x="0" y="0"/>
          <a:ext cx="0" cy="0"/>
          <a:chOff x="0" y="0"/>
          <a:chExt cx="0" cy="0"/>
        </a:xfrm>
      </p:grpSpPr>
      <p:graphicFrame>
        <p:nvGraphicFramePr>
          <p:cNvPr id="5" name="Platshållare för innehåll 4">
            <a:extLst>
              <a:ext uri="{FF2B5EF4-FFF2-40B4-BE49-F238E27FC236}">
                <a16:creationId xmlns:a16="http://schemas.microsoft.com/office/drawing/2014/main" id="{C3187FA8-0F08-0FF4-1B9D-EBE84E79F2EF}"/>
              </a:ext>
            </a:extLst>
          </p:cNvPr>
          <p:cNvGraphicFramePr>
            <a:graphicFrameLocks noGrp="1"/>
          </p:cNvGraphicFramePr>
          <p:nvPr>
            <p:ph idx="1"/>
            <p:extLst>
              <p:ext uri="{D42A27DB-BD31-4B8C-83A1-F6EECF244321}">
                <p14:modId xmlns:p14="http://schemas.microsoft.com/office/powerpoint/2010/main" val="3967895416"/>
              </p:ext>
            </p:extLst>
          </p:nvPr>
        </p:nvGraphicFramePr>
        <p:xfrm>
          <a:off x="838200" y="1230312"/>
          <a:ext cx="10515600" cy="5476354"/>
        </p:xfrm>
        <a:graphic>
          <a:graphicData uri="http://schemas.openxmlformats.org/drawingml/2006/table">
            <a:tbl>
              <a:tblPr firstRow="1" bandRow="1">
                <a:tableStyleId>{5C22544A-7EE6-4342-B048-85BDC9FD1C3A}</a:tableStyleId>
              </a:tblPr>
              <a:tblGrid>
                <a:gridCol w="3064727">
                  <a:extLst>
                    <a:ext uri="{9D8B030D-6E8A-4147-A177-3AD203B41FA5}">
                      <a16:colId xmlns:a16="http://schemas.microsoft.com/office/drawing/2014/main" val="296906151"/>
                    </a:ext>
                  </a:extLst>
                </a:gridCol>
                <a:gridCol w="3245005">
                  <a:extLst>
                    <a:ext uri="{9D8B030D-6E8A-4147-A177-3AD203B41FA5}">
                      <a16:colId xmlns:a16="http://schemas.microsoft.com/office/drawing/2014/main" val="2724012868"/>
                    </a:ext>
                  </a:extLst>
                </a:gridCol>
                <a:gridCol w="2045229">
                  <a:extLst>
                    <a:ext uri="{9D8B030D-6E8A-4147-A177-3AD203B41FA5}">
                      <a16:colId xmlns:a16="http://schemas.microsoft.com/office/drawing/2014/main" val="3871079153"/>
                    </a:ext>
                  </a:extLst>
                </a:gridCol>
                <a:gridCol w="2160639">
                  <a:extLst>
                    <a:ext uri="{9D8B030D-6E8A-4147-A177-3AD203B41FA5}">
                      <a16:colId xmlns:a16="http://schemas.microsoft.com/office/drawing/2014/main" val="2964914315"/>
                    </a:ext>
                  </a:extLst>
                </a:gridCol>
              </a:tblGrid>
              <a:tr h="357389">
                <a:tc>
                  <a:txBody>
                    <a:bodyPr/>
                    <a:lstStyle/>
                    <a:p>
                      <a:r>
                        <a:rPr lang="sv-SE"/>
                        <a:t>Prioriterade insatser</a:t>
                      </a:r>
                    </a:p>
                  </a:txBody>
                  <a:tcPr>
                    <a:solidFill>
                      <a:srgbClr val="006651"/>
                    </a:solidFill>
                  </a:tcPr>
                </a:tc>
                <a:tc>
                  <a:txBody>
                    <a:bodyPr/>
                    <a:lstStyle/>
                    <a:p>
                      <a:r>
                        <a:rPr lang="sv-SE"/>
                        <a:t>Resurser</a:t>
                      </a:r>
                    </a:p>
                  </a:txBody>
                  <a:tcPr>
                    <a:solidFill>
                      <a:srgbClr val="006651"/>
                    </a:solidFill>
                  </a:tcPr>
                </a:tc>
                <a:tc>
                  <a:txBody>
                    <a:bodyPr/>
                    <a:lstStyle/>
                    <a:p>
                      <a:r>
                        <a:rPr lang="sv-SE"/>
                        <a:t>Nytta (indikatorer)</a:t>
                      </a:r>
                    </a:p>
                  </a:txBody>
                  <a:tcPr>
                    <a:solidFill>
                      <a:srgbClr val="006651"/>
                    </a:solidFill>
                  </a:tcPr>
                </a:tc>
                <a:tc>
                  <a:txBody>
                    <a:bodyPr/>
                    <a:lstStyle/>
                    <a:p>
                      <a:r>
                        <a:rPr lang="sv-SE"/>
                        <a:t>Finansiering</a:t>
                      </a:r>
                    </a:p>
                  </a:txBody>
                  <a:tcPr>
                    <a:solidFill>
                      <a:srgbClr val="006651"/>
                    </a:solidFill>
                  </a:tcPr>
                </a:tc>
                <a:extLst>
                  <a:ext uri="{0D108BD9-81ED-4DB2-BD59-A6C34878D82A}">
                    <a16:rowId xmlns:a16="http://schemas.microsoft.com/office/drawing/2014/main" val="853568454"/>
                  </a:ext>
                </a:extLst>
              </a:tr>
              <a:tr h="1786948">
                <a:tc>
                  <a:txBody>
                    <a:bodyPr/>
                    <a:lstStyle/>
                    <a:p>
                      <a:pPr marL="0" indent="0">
                        <a:buNone/>
                      </a:pPr>
                      <a:r>
                        <a:rPr lang="sv-SE" sz="1100" b="1"/>
                        <a:t>1. Ta vara på och bidra till våra starka varumärken Bohuslän, Dalsland, Trollhättan, Uddevalla och Vänersborg. </a:t>
                      </a:r>
                    </a:p>
                    <a:p>
                      <a:pPr marL="171450" lvl="0" indent="-171450">
                        <a:buFont typeface="Arial"/>
                        <a:buChar char="•"/>
                      </a:pPr>
                      <a:r>
                        <a:rPr lang="sv-SE" sz="1100" b="0"/>
                        <a:t>Stödja och/eller medverka i kommunernas och andra aktörers arbete med att stärka kulturen och andra samhällsutvecklande områden.</a:t>
                      </a:r>
                    </a:p>
                    <a:p>
                      <a:pPr marL="171450" lvl="0" indent="-171450">
                        <a:buFont typeface="Arial"/>
                        <a:buChar char="•"/>
                      </a:pPr>
                      <a:r>
                        <a:rPr lang="sv-SE" sz="1100" b="0"/>
                        <a:t>Bidra till marknadsföringen av de olika platserna och varumärkena</a:t>
                      </a:r>
                    </a:p>
                  </a:txBody>
                  <a:tcPr/>
                </a:tc>
                <a:tc>
                  <a:txBody>
                    <a:bodyPr/>
                    <a:lstStyle/>
                    <a:p>
                      <a:r>
                        <a:rPr lang="sv-SE" sz="1100" err="1"/>
                        <a:t>Kulturstrateg</a:t>
                      </a:r>
                      <a:endParaRPr lang="sv-SE" sz="1100"/>
                    </a:p>
                    <a:p>
                      <a:pPr lvl="0">
                        <a:buNone/>
                      </a:pPr>
                      <a:r>
                        <a:rPr lang="sv-SE" sz="1100"/>
                        <a:t>Projektledare</a:t>
                      </a:r>
                    </a:p>
                    <a:p>
                      <a:pPr lvl="0">
                        <a:buNone/>
                      </a:pPr>
                      <a:r>
                        <a:rPr lang="sv-SE" sz="1100"/>
                        <a:t>Processledare</a:t>
                      </a:r>
                      <a:br>
                        <a:rPr lang="sv-SE" sz="1100"/>
                      </a:br>
                      <a:r>
                        <a:rPr lang="sv-SE" sz="1100"/>
                        <a:t>Förstudier/Projekt:</a:t>
                      </a:r>
                    </a:p>
                    <a:p>
                      <a:pPr marL="171450" lvl="0" indent="-171450">
                        <a:buFont typeface="Arial"/>
                        <a:buChar char="•"/>
                      </a:pPr>
                      <a:r>
                        <a:rPr lang="sv-SE" sz="1100" b="0" i="0" u="none" strike="noStrike" noProof="0">
                          <a:solidFill>
                            <a:srgbClr val="333333"/>
                          </a:solidFill>
                          <a:latin typeface="Arial"/>
                        </a:rPr>
                        <a:t>Centrumstråk i Dals-Rostock</a:t>
                      </a:r>
                    </a:p>
                    <a:p>
                      <a:pPr marL="171450" lvl="0" indent="-171450">
                        <a:buFont typeface="Arial"/>
                        <a:buChar char="•"/>
                      </a:pPr>
                      <a:r>
                        <a:rPr lang="sv-SE" sz="1100" b="0" i="0" u="none" strike="noStrike" noProof="0" err="1">
                          <a:solidFill>
                            <a:srgbClr val="333333"/>
                          </a:solidFill>
                          <a:latin typeface="Arial"/>
                        </a:rPr>
                        <a:t>Långedsverken</a:t>
                      </a:r>
                      <a:endParaRPr lang="sv-SE" sz="1100" b="0" i="0" u="none" strike="noStrike" noProof="0">
                        <a:solidFill>
                          <a:srgbClr val="333333"/>
                        </a:solidFill>
                        <a:latin typeface="Arial"/>
                      </a:endParaRPr>
                    </a:p>
                    <a:p>
                      <a:pPr marL="171450" lvl="0" indent="-171450">
                        <a:buFont typeface="Arial"/>
                        <a:buChar char="•"/>
                      </a:pPr>
                      <a:r>
                        <a:rPr lang="sv-SE" sz="1100" b="0" i="0" u="none" strike="noStrike" noProof="0">
                          <a:solidFill>
                            <a:srgbClr val="333333"/>
                          </a:solidFill>
                          <a:latin typeface="Arial"/>
                        </a:rPr>
                        <a:t>Biosfärområde Dalsland</a:t>
                      </a:r>
                    </a:p>
                    <a:p>
                      <a:pPr marL="171450" lvl="0" indent="-171450">
                        <a:buFont typeface="Arial"/>
                        <a:buChar char="•"/>
                      </a:pPr>
                      <a:r>
                        <a:rPr lang="sv-SE" sz="1100" b="0" i="0" u="none" strike="noStrike" noProof="0">
                          <a:solidFill>
                            <a:srgbClr val="333333"/>
                          </a:solidFill>
                          <a:latin typeface="Arial"/>
                        </a:rPr>
                        <a:t>Kulturturné KUL-TUR</a:t>
                      </a:r>
                    </a:p>
                    <a:p>
                      <a:pPr marL="171450" lvl="0" indent="-171450">
                        <a:buFont typeface="Arial"/>
                        <a:buChar char="•"/>
                      </a:pPr>
                      <a:r>
                        <a:rPr lang="sv-SE" sz="1100" b="0" i="0" u="none" strike="noStrike" noProof="0">
                          <a:solidFill>
                            <a:srgbClr val="333333"/>
                          </a:solidFill>
                          <a:latin typeface="Arial"/>
                        </a:rPr>
                        <a:t>Det Goda Livet i Dalsland</a:t>
                      </a:r>
                    </a:p>
                    <a:p>
                      <a:pPr marL="171450" lvl="0" indent="-171450">
                        <a:buFont typeface="Arial"/>
                        <a:buChar char="•"/>
                      </a:pPr>
                      <a:r>
                        <a:rPr lang="sv-SE" sz="1100" b="0" i="0" u="none" strike="noStrike" noProof="0" err="1">
                          <a:solidFill>
                            <a:srgbClr val="333333"/>
                          </a:solidFill>
                          <a:latin typeface="Arial"/>
                        </a:rPr>
                        <a:t>Bolust</a:t>
                      </a:r>
                      <a:r>
                        <a:rPr lang="sv-SE" sz="1100" b="0" i="0" u="none" strike="noStrike" noProof="0">
                          <a:solidFill>
                            <a:srgbClr val="333333"/>
                          </a:solidFill>
                          <a:latin typeface="Arial"/>
                        </a:rPr>
                        <a:t> i Bohuslän</a:t>
                      </a:r>
                    </a:p>
                  </a:txBody>
                  <a:tcPr/>
                </a:tc>
                <a:tc>
                  <a:txBody>
                    <a:bodyPr/>
                    <a:lstStyle/>
                    <a:p>
                      <a:r>
                        <a:rPr lang="sv-SE" sz="1100"/>
                        <a:t>Fastighetspris</a:t>
                      </a:r>
                    </a:p>
                  </a:txBody>
                  <a:tcPr/>
                </a:tc>
                <a:tc>
                  <a:txBody>
                    <a:bodyPr/>
                    <a:lstStyle/>
                    <a:p>
                      <a:pPr lvl="0">
                        <a:buNone/>
                      </a:pPr>
                      <a:r>
                        <a:rPr lang="sv-SE" sz="1100" b="0" i="0" u="none" strike="noStrike" noProof="0">
                          <a:solidFill>
                            <a:srgbClr val="000000"/>
                          </a:solidFill>
                          <a:latin typeface="Arial"/>
                        </a:rPr>
                        <a:t>Delregionala utvecklingsmedel (DRUM)</a:t>
                      </a:r>
                    </a:p>
                    <a:p>
                      <a:pPr lvl="0">
                        <a:buNone/>
                      </a:pPr>
                      <a:r>
                        <a:rPr lang="sv-SE" sz="1100" b="0" i="0" u="none" strike="noStrike" noProof="0">
                          <a:solidFill>
                            <a:srgbClr val="000000"/>
                          </a:solidFill>
                          <a:latin typeface="Arial"/>
                        </a:rPr>
                        <a:t>Extern projektfinansiering</a:t>
                      </a:r>
                      <a:endParaRPr lang="sv-SE"/>
                    </a:p>
                  </a:txBody>
                  <a:tcPr/>
                </a:tc>
                <a:extLst>
                  <a:ext uri="{0D108BD9-81ED-4DB2-BD59-A6C34878D82A}">
                    <a16:rowId xmlns:a16="http://schemas.microsoft.com/office/drawing/2014/main" val="4070166889"/>
                  </a:ext>
                </a:extLst>
              </a:tr>
              <a:tr h="1430421">
                <a:tc>
                  <a:txBody>
                    <a:bodyPr/>
                    <a:lstStyle/>
                    <a:p>
                      <a:r>
                        <a:rPr lang="sv-SE" sz="1100" b="1"/>
                        <a:t>2.  Verka för en hållbar livskvalitet</a:t>
                      </a:r>
                    </a:p>
                    <a:p>
                      <a:pPr marL="171450" lvl="0" indent="-171450">
                        <a:buFont typeface="Arial"/>
                        <a:buChar char="•"/>
                      </a:pPr>
                      <a:r>
                        <a:rPr lang="sv-SE" sz="1100" b="0"/>
                        <a:t>Bidra till upplevelsen av att man bor, lever och verkar på en bra plats genom exempelvis arbeta med gestaltad livsmiljö.</a:t>
                      </a:r>
                    </a:p>
                    <a:p>
                      <a:pPr marL="171450" lvl="0" indent="-171450">
                        <a:buFont typeface="Arial"/>
                        <a:buChar char="•"/>
                      </a:pPr>
                      <a:r>
                        <a:rPr lang="sv-SE" sz="1100" b="0"/>
                        <a:t>Samordna och stödja kommunernas arbete med platsutveckling samt aggregera detta till hela territoriets platsutveckling.</a:t>
                      </a:r>
                    </a:p>
                    <a:p>
                      <a:pPr marL="171450" lvl="0" indent="-171450">
                        <a:buFont typeface="Arial"/>
                        <a:buChar char="•"/>
                      </a:pPr>
                      <a:endParaRPr lang="sv-SE" sz="1100" b="0"/>
                    </a:p>
                  </a:txBody>
                  <a:tcPr/>
                </a:tc>
                <a:tc>
                  <a:txBody>
                    <a:bodyPr/>
                    <a:lstStyle/>
                    <a:p>
                      <a:pPr rtl="0"/>
                      <a:r>
                        <a:rPr lang="sv-SE" sz="1100" b="0" i="0" u="none" strike="noStrike" kern="1200" baseline="0" err="1">
                          <a:solidFill>
                            <a:srgbClr val="000000"/>
                          </a:solidFill>
                          <a:latin typeface="Arial"/>
                        </a:rPr>
                        <a:t>Kulturstrateg</a:t>
                      </a:r>
                    </a:p>
                    <a:p>
                      <a:pPr lvl="0">
                        <a:buNone/>
                      </a:pPr>
                      <a:r>
                        <a:rPr lang="sv-SE" sz="1100" b="0" i="0" u="none" strike="noStrike" kern="1200" baseline="0">
                          <a:solidFill>
                            <a:srgbClr val="000000"/>
                          </a:solidFill>
                          <a:latin typeface="Arial"/>
                        </a:rPr>
                        <a:t>Projektledare</a:t>
                      </a:r>
                    </a:p>
                    <a:p>
                      <a:pPr lvl="0">
                        <a:buNone/>
                      </a:pPr>
                      <a:r>
                        <a:rPr lang="sv-SE" sz="1100" b="0" i="0" u="none" strike="noStrike" kern="1200" baseline="0">
                          <a:solidFill>
                            <a:srgbClr val="000000"/>
                          </a:solidFill>
                          <a:latin typeface="Arial"/>
                        </a:rPr>
                        <a:t>Kompetensförsörjningsstrateg</a:t>
                      </a:r>
                      <a:br>
                        <a:rPr lang="sv-SE" sz="1100" b="0" i="0" u="none" strike="noStrike" kern="1200" baseline="0">
                          <a:solidFill>
                            <a:srgbClr val="000000"/>
                          </a:solidFill>
                          <a:latin typeface="Arial"/>
                        </a:rPr>
                      </a:br>
                      <a:r>
                        <a:rPr lang="sv-SE" sz="1100" b="0" i="0" u="none" strike="noStrike" kern="1200" baseline="0">
                          <a:solidFill>
                            <a:srgbClr val="000000"/>
                          </a:solidFill>
                          <a:latin typeface="Arial"/>
                        </a:rPr>
                        <a:t>Förstudier/Projekt:</a:t>
                      </a:r>
                    </a:p>
                    <a:p>
                      <a:pPr marL="171450" lvl="0" indent="-171450">
                        <a:buFont typeface="Arial"/>
                        <a:buChar char="•"/>
                      </a:pPr>
                      <a:r>
                        <a:rPr lang="sv-SE" sz="1100" b="0" i="0" u="none" strike="noStrike" kern="1200" baseline="0">
                          <a:solidFill>
                            <a:srgbClr val="000000"/>
                          </a:solidFill>
                          <a:latin typeface="Arial"/>
                        </a:rPr>
                        <a:t>Besöksnäring 2.0</a:t>
                      </a:r>
                    </a:p>
                    <a:p>
                      <a:pPr marL="171450" lvl="0" indent="-171450">
                        <a:buFont typeface="Arial"/>
                        <a:buChar char="•"/>
                      </a:pPr>
                      <a:r>
                        <a:rPr lang="sv-SE" sz="1100" b="0" i="0" u="none" strike="noStrike" kern="1200" baseline="0">
                          <a:solidFill>
                            <a:srgbClr val="000000"/>
                          </a:solidFill>
                          <a:latin typeface="Arial"/>
                        </a:rPr>
                        <a:t>Hitta hem i Dalsland</a:t>
                      </a:r>
                    </a:p>
                    <a:p>
                      <a:pPr marL="171450" lvl="0" indent="-171450">
                        <a:buFont typeface="Arial"/>
                        <a:buChar char="•"/>
                      </a:pPr>
                      <a:r>
                        <a:rPr lang="sv-SE" sz="1100" b="0" i="0" u="none" strike="noStrike" kern="1200" baseline="0">
                          <a:solidFill>
                            <a:srgbClr val="000000"/>
                          </a:solidFill>
                          <a:latin typeface="Arial"/>
                        </a:rPr>
                        <a:t>Samverkan Bottnafjorden</a:t>
                      </a:r>
                    </a:p>
                    <a:p>
                      <a:pPr marL="171450" lvl="0" indent="-171450">
                        <a:buFont typeface="Arial"/>
                        <a:buChar char="•"/>
                      </a:pPr>
                      <a:r>
                        <a:rPr lang="sv-SE" sz="1100" b="0" i="0" u="none" strike="noStrike" kern="1200" baseline="0">
                          <a:solidFill>
                            <a:srgbClr val="000000"/>
                          </a:solidFill>
                          <a:latin typeface="Arial"/>
                        </a:rPr>
                        <a:t>BRUK</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a:t>Flyttnetto</a:t>
                      </a:r>
                    </a:p>
                    <a:p>
                      <a:endParaRPr lang="sv-SE" sz="1100"/>
                    </a:p>
                  </a:txBody>
                  <a:tcPr/>
                </a:tc>
                <a:tc>
                  <a:txBody>
                    <a:bodyPr/>
                    <a:lstStyle/>
                    <a:p>
                      <a:pPr lvl="0">
                        <a:buNone/>
                      </a:pPr>
                      <a:r>
                        <a:rPr lang="sv-SE" sz="1100" b="0" i="0" u="none" strike="noStrike" noProof="0">
                          <a:solidFill>
                            <a:srgbClr val="000000"/>
                          </a:solidFill>
                          <a:latin typeface="Arial"/>
                        </a:rPr>
                        <a:t>Delregionala utvecklingsmedel (DRUM)</a:t>
                      </a:r>
                    </a:p>
                    <a:p>
                      <a:pPr lvl="0">
                        <a:buNone/>
                      </a:pPr>
                      <a:r>
                        <a:rPr lang="sv-SE" sz="1100" b="0" i="0" u="none" strike="noStrike" noProof="0">
                          <a:solidFill>
                            <a:srgbClr val="000000"/>
                          </a:solidFill>
                          <a:latin typeface="Arial"/>
                        </a:rPr>
                        <a:t>Extern projektfinansiering</a:t>
                      </a:r>
                      <a:endParaRPr lang="sv-SE"/>
                    </a:p>
                    <a:p>
                      <a:endParaRPr lang="sv-SE" sz="1100"/>
                    </a:p>
                  </a:txBody>
                  <a:tcPr/>
                </a:tc>
                <a:extLst>
                  <a:ext uri="{0D108BD9-81ED-4DB2-BD59-A6C34878D82A}">
                    <a16:rowId xmlns:a16="http://schemas.microsoft.com/office/drawing/2014/main" val="3271948371"/>
                  </a:ext>
                </a:extLst>
              </a:tr>
              <a:tr h="1616766">
                <a:tc>
                  <a:txBody>
                    <a:bodyPr/>
                    <a:lstStyle/>
                    <a:p>
                      <a:r>
                        <a:rPr lang="sv-SE" sz="1100" b="1"/>
                        <a:t>3. </a:t>
                      </a:r>
                      <a:r>
                        <a:rPr lang="sv-SE" sz="1100" b="1" i="0" u="none" strike="noStrike" noProof="0">
                          <a:solidFill>
                            <a:srgbClr val="333333"/>
                          </a:solidFill>
                          <a:latin typeface="Arial"/>
                        </a:rPr>
                        <a:t>Verka för attraktiva miljöer genom samverkan mellan det offentliga, näringslivet, akademin och civilsamhället</a:t>
                      </a:r>
                      <a:endParaRPr lang="sv-SE" sz="1100" b="1"/>
                    </a:p>
                    <a:p>
                      <a:pPr marL="171450" lvl="0" indent="-171450">
                        <a:buFont typeface="Arial"/>
                        <a:buChar char="•"/>
                      </a:pPr>
                      <a:r>
                        <a:rPr lang="sv-SE" sz="1100" b="0" i="0" u="none" strike="noStrike" noProof="0">
                          <a:solidFill>
                            <a:srgbClr val="333333"/>
                          </a:solidFill>
                          <a:latin typeface="Arial"/>
                        </a:rPr>
                        <a:t>Verka för och stärka demokratiutvecklingen</a:t>
                      </a:r>
                    </a:p>
                    <a:p>
                      <a:pPr marL="171450" lvl="0" indent="-171450">
                        <a:buFont typeface="Arial"/>
                        <a:buChar char="•"/>
                      </a:pPr>
                      <a:r>
                        <a:rPr lang="sv-SE" sz="1100" b="0" i="0" u="none" strike="noStrike" noProof="0">
                          <a:solidFill>
                            <a:srgbClr val="333333"/>
                          </a:solidFill>
                          <a:latin typeface="Arial"/>
                        </a:rPr>
                        <a:t>Stötta föreningsliv och civilsamhälle genom projektstöd</a:t>
                      </a:r>
                    </a:p>
                    <a:p>
                      <a:pPr marL="171450" lvl="0" indent="-171450">
                        <a:buFont typeface="Arial"/>
                        <a:buChar char="•"/>
                      </a:pPr>
                      <a:r>
                        <a:rPr lang="sv-SE" sz="1100" b="0" i="0" u="none" strike="noStrike" noProof="0">
                          <a:solidFill>
                            <a:srgbClr val="333333"/>
                          </a:solidFill>
                          <a:latin typeface="Arial"/>
                        </a:rPr>
                        <a:t>Tillsammans med kommunerna skapa trygga och attraktiva miljöer och mötesplatser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err="1"/>
                        <a:t>Kulturstrateg</a:t>
                      </a:r>
                    </a:p>
                    <a:p>
                      <a:pPr marL="0" marR="0" lvl="0" indent="0" algn="l">
                        <a:lnSpc>
                          <a:spcPct val="100000"/>
                        </a:lnSpc>
                        <a:spcBef>
                          <a:spcPts val="0"/>
                        </a:spcBef>
                        <a:spcAft>
                          <a:spcPts val="0"/>
                        </a:spcAft>
                        <a:buClrTx/>
                        <a:buSzTx/>
                        <a:buFontTx/>
                        <a:buNone/>
                      </a:pPr>
                      <a:r>
                        <a:rPr lang="sv-SE" sz="1100"/>
                        <a:t>Miljö- och </a:t>
                      </a:r>
                      <a:r>
                        <a:rPr lang="sv-SE" sz="1100" err="1"/>
                        <a:t>klimatstrateg</a:t>
                      </a:r>
                      <a:endParaRPr lang="sv-SE" sz="1100"/>
                    </a:p>
                    <a:p>
                      <a:r>
                        <a:rPr lang="sv-SE" sz="1100"/>
                        <a:t>Projektledare</a:t>
                      </a:r>
                      <a:br>
                        <a:rPr lang="sv-SE" sz="1100"/>
                      </a:br>
                      <a:r>
                        <a:rPr lang="sv-SE" sz="1100"/>
                        <a:t>Förstudier/Projekt:</a:t>
                      </a:r>
                    </a:p>
                    <a:p>
                      <a:pPr marL="171450" lvl="0" indent="-171450">
                        <a:buFont typeface="Arial"/>
                        <a:buChar char="•"/>
                      </a:pPr>
                      <a:r>
                        <a:rPr lang="sv-SE" sz="1100"/>
                        <a:t>Våra Rum 2.0</a:t>
                      </a:r>
                    </a:p>
                    <a:p>
                      <a:pPr marL="171450" lvl="0" indent="-171450">
                        <a:buFont typeface="Arial"/>
                        <a:buChar char="•"/>
                      </a:pPr>
                      <a:r>
                        <a:rPr lang="sv-SE" sz="1100"/>
                        <a:t>Cirkulär upphandling i Väst</a:t>
                      </a:r>
                    </a:p>
                    <a:p>
                      <a:pPr marL="171450" lvl="0" indent="-171450">
                        <a:buFont typeface="Arial"/>
                        <a:buChar char="•"/>
                      </a:pPr>
                      <a:r>
                        <a:rPr lang="sv-SE" sz="1100"/>
                        <a:t>Skogsprogrammet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a:t>Medborgarengagemang</a:t>
                      </a:r>
                    </a:p>
                  </a:txBody>
                  <a:tcPr/>
                </a:tc>
                <a:tc>
                  <a:txBody>
                    <a:bodyPr/>
                    <a:lstStyle/>
                    <a:p>
                      <a:pPr lvl="0">
                        <a:buNone/>
                      </a:pPr>
                      <a:r>
                        <a:rPr lang="sv-SE" sz="1100" b="0" i="0" u="none" strike="noStrike" noProof="0">
                          <a:solidFill>
                            <a:srgbClr val="000000"/>
                          </a:solidFill>
                          <a:latin typeface="Arial"/>
                        </a:rPr>
                        <a:t>Delregionala utvecklingsmedel (DRUM)</a:t>
                      </a:r>
                    </a:p>
                    <a:p>
                      <a:pPr lvl="0">
                        <a:buNone/>
                      </a:pPr>
                      <a:r>
                        <a:rPr lang="sv-SE" sz="1100" b="0" i="0" u="none" strike="noStrike" noProof="0">
                          <a:solidFill>
                            <a:srgbClr val="000000"/>
                          </a:solidFill>
                          <a:latin typeface="Arial"/>
                        </a:rPr>
                        <a:t>Extern </a:t>
                      </a:r>
                      <a:r>
                        <a:rPr lang="sv-SE" sz="1100" b="0" i="0" u="none" strike="noStrike" noProof="0" err="1">
                          <a:solidFill>
                            <a:srgbClr val="000000"/>
                          </a:solidFill>
                          <a:latin typeface="Arial"/>
                        </a:rPr>
                        <a:t>projektfinansierin</a:t>
                      </a:r>
                      <a:endParaRPr lang="sv-SE"/>
                    </a:p>
                  </a:txBody>
                  <a:tcPr/>
                </a:tc>
                <a:extLst>
                  <a:ext uri="{0D108BD9-81ED-4DB2-BD59-A6C34878D82A}">
                    <a16:rowId xmlns:a16="http://schemas.microsoft.com/office/drawing/2014/main" val="2661054163"/>
                  </a:ext>
                </a:extLst>
              </a:tr>
            </a:tbl>
          </a:graphicData>
        </a:graphic>
      </p:graphicFrame>
      <p:sp>
        <p:nvSpPr>
          <p:cNvPr id="2" name="Rubrik 1">
            <a:extLst>
              <a:ext uri="{FF2B5EF4-FFF2-40B4-BE49-F238E27FC236}">
                <a16:creationId xmlns:a16="http://schemas.microsoft.com/office/drawing/2014/main" id="{CD2D0A57-68DD-0735-FEA4-59ECA8E711C9}"/>
              </a:ext>
            </a:extLst>
          </p:cNvPr>
          <p:cNvSpPr>
            <a:spLocks noGrp="1"/>
          </p:cNvSpPr>
          <p:nvPr>
            <p:ph type="title"/>
          </p:nvPr>
        </p:nvSpPr>
        <p:spPr>
          <a:xfrm>
            <a:off x="838200" y="340951"/>
            <a:ext cx="10515600" cy="465294"/>
          </a:xfrm>
        </p:spPr>
        <p:txBody>
          <a:bodyPr>
            <a:normAutofit fontScale="90000"/>
          </a:bodyPr>
          <a:lstStyle/>
          <a:p>
            <a:pPr>
              <a:lnSpc>
                <a:spcPct val="100000"/>
              </a:lnSpc>
            </a:pPr>
            <a:r>
              <a:rPr lang="sv-SE" sz="3200"/>
              <a:t>Regional utveckling </a:t>
            </a:r>
            <a:br>
              <a:rPr lang="sv-SE" sz="3200"/>
            </a:br>
            <a:r>
              <a:rPr lang="sv-SE" sz="2700" b="0"/>
              <a:t>Delmål 2: Attraktiva livsmiljöer</a:t>
            </a:r>
          </a:p>
        </p:txBody>
      </p:sp>
      <p:sp>
        <p:nvSpPr>
          <p:cNvPr id="4" name="Platshållare för bildnummer 3">
            <a:extLst>
              <a:ext uri="{FF2B5EF4-FFF2-40B4-BE49-F238E27FC236}">
                <a16:creationId xmlns:a16="http://schemas.microsoft.com/office/drawing/2014/main" id="{11864476-4FE7-023F-E8E4-1FF8C0E751B6}"/>
              </a:ext>
            </a:extLst>
          </p:cNvPr>
          <p:cNvSpPr>
            <a:spLocks noGrp="1"/>
          </p:cNvSpPr>
          <p:nvPr>
            <p:ph type="sldNum" sz="quarter" idx="12"/>
          </p:nvPr>
        </p:nvSpPr>
        <p:spPr/>
        <p:txBody>
          <a:bodyPr/>
          <a:lstStyle/>
          <a:p>
            <a:fld id="{92B3BCE3-2496-45C2-82F1-BDA297F4C25D}" type="slidenum">
              <a:rPr lang="sv-SE" smtClean="0"/>
              <a:t>7</a:t>
            </a:fld>
            <a:endParaRPr lang="sv-SE"/>
          </a:p>
        </p:txBody>
      </p:sp>
      <p:pic>
        <p:nvPicPr>
          <p:cNvPr id="3" name="Bildobjekt 2" descr="En bild som visar Grafik, kreativitet, konst&#10;&#10;Automatiskt genererad beskrivning">
            <a:extLst>
              <a:ext uri="{FF2B5EF4-FFF2-40B4-BE49-F238E27FC236}">
                <a16:creationId xmlns:a16="http://schemas.microsoft.com/office/drawing/2014/main" id="{AB8BD6AB-E21F-2039-8F82-A5E457DCD30F}"/>
              </a:ext>
            </a:extLst>
          </p:cNvPr>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10411054" y="-7762"/>
            <a:ext cx="1031755" cy="1162720"/>
          </a:xfrm>
          <a:prstGeom prst="rect">
            <a:avLst/>
          </a:prstGeom>
        </p:spPr>
      </p:pic>
    </p:spTree>
    <p:extLst>
      <p:ext uri="{BB962C8B-B14F-4D97-AF65-F5344CB8AC3E}">
        <p14:creationId xmlns:p14="http://schemas.microsoft.com/office/powerpoint/2010/main" val="1952455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6C8F2C-AA93-4A2B-FBC0-9D67BFDFCB68}"/>
            </a:ext>
          </a:extLst>
        </p:cNvPr>
        <p:cNvGrpSpPr/>
        <p:nvPr/>
      </p:nvGrpSpPr>
      <p:grpSpPr>
        <a:xfrm>
          <a:off x="0" y="0"/>
          <a:ext cx="0" cy="0"/>
          <a:chOff x="0" y="0"/>
          <a:chExt cx="0" cy="0"/>
        </a:xfrm>
      </p:grpSpPr>
      <p:graphicFrame>
        <p:nvGraphicFramePr>
          <p:cNvPr id="5" name="Platshållare för innehåll 4">
            <a:extLst>
              <a:ext uri="{FF2B5EF4-FFF2-40B4-BE49-F238E27FC236}">
                <a16:creationId xmlns:a16="http://schemas.microsoft.com/office/drawing/2014/main" id="{281BA3E3-B377-66AE-E8AF-272EB8219870}"/>
              </a:ext>
            </a:extLst>
          </p:cNvPr>
          <p:cNvGraphicFramePr>
            <a:graphicFrameLocks noGrp="1"/>
          </p:cNvGraphicFramePr>
          <p:nvPr>
            <p:ph idx="1"/>
            <p:extLst>
              <p:ext uri="{D42A27DB-BD31-4B8C-83A1-F6EECF244321}">
                <p14:modId xmlns:p14="http://schemas.microsoft.com/office/powerpoint/2010/main" val="134799989"/>
              </p:ext>
            </p:extLst>
          </p:nvPr>
        </p:nvGraphicFramePr>
        <p:xfrm>
          <a:off x="838200" y="1230312"/>
          <a:ext cx="10515600" cy="5403558"/>
        </p:xfrm>
        <a:graphic>
          <a:graphicData uri="http://schemas.openxmlformats.org/drawingml/2006/table">
            <a:tbl>
              <a:tblPr firstRow="1" bandRow="1">
                <a:tableStyleId>{5C22544A-7EE6-4342-B048-85BDC9FD1C3A}</a:tableStyleId>
              </a:tblPr>
              <a:tblGrid>
                <a:gridCol w="2841702">
                  <a:extLst>
                    <a:ext uri="{9D8B030D-6E8A-4147-A177-3AD203B41FA5}">
                      <a16:colId xmlns:a16="http://schemas.microsoft.com/office/drawing/2014/main" val="296906151"/>
                    </a:ext>
                  </a:extLst>
                </a:gridCol>
                <a:gridCol w="2988527">
                  <a:extLst>
                    <a:ext uri="{9D8B030D-6E8A-4147-A177-3AD203B41FA5}">
                      <a16:colId xmlns:a16="http://schemas.microsoft.com/office/drawing/2014/main" val="2724012868"/>
                    </a:ext>
                  </a:extLst>
                </a:gridCol>
                <a:gridCol w="2524732">
                  <a:extLst>
                    <a:ext uri="{9D8B030D-6E8A-4147-A177-3AD203B41FA5}">
                      <a16:colId xmlns:a16="http://schemas.microsoft.com/office/drawing/2014/main" val="3871079153"/>
                    </a:ext>
                  </a:extLst>
                </a:gridCol>
                <a:gridCol w="2160639">
                  <a:extLst>
                    <a:ext uri="{9D8B030D-6E8A-4147-A177-3AD203B41FA5}">
                      <a16:colId xmlns:a16="http://schemas.microsoft.com/office/drawing/2014/main" val="2964914315"/>
                    </a:ext>
                  </a:extLst>
                </a:gridCol>
              </a:tblGrid>
              <a:tr h="356946">
                <a:tc>
                  <a:txBody>
                    <a:bodyPr/>
                    <a:lstStyle/>
                    <a:p>
                      <a:r>
                        <a:rPr lang="sv-SE"/>
                        <a:t>Prioriterade insatser</a:t>
                      </a:r>
                    </a:p>
                  </a:txBody>
                  <a:tcPr>
                    <a:solidFill>
                      <a:srgbClr val="006651"/>
                    </a:solidFill>
                  </a:tcPr>
                </a:tc>
                <a:tc>
                  <a:txBody>
                    <a:bodyPr/>
                    <a:lstStyle/>
                    <a:p>
                      <a:r>
                        <a:rPr lang="sv-SE"/>
                        <a:t>Resurser</a:t>
                      </a:r>
                    </a:p>
                  </a:txBody>
                  <a:tcPr>
                    <a:solidFill>
                      <a:srgbClr val="006651"/>
                    </a:solidFill>
                  </a:tcPr>
                </a:tc>
                <a:tc>
                  <a:txBody>
                    <a:bodyPr/>
                    <a:lstStyle/>
                    <a:p>
                      <a:r>
                        <a:rPr lang="sv-SE"/>
                        <a:t>Nytta (indikatorer)</a:t>
                      </a:r>
                    </a:p>
                  </a:txBody>
                  <a:tcPr>
                    <a:solidFill>
                      <a:srgbClr val="006651"/>
                    </a:solidFill>
                  </a:tcPr>
                </a:tc>
                <a:tc>
                  <a:txBody>
                    <a:bodyPr/>
                    <a:lstStyle/>
                    <a:p>
                      <a:r>
                        <a:rPr lang="sv-SE"/>
                        <a:t>Finansiering</a:t>
                      </a:r>
                    </a:p>
                  </a:txBody>
                  <a:tcPr>
                    <a:solidFill>
                      <a:srgbClr val="006651"/>
                    </a:solidFill>
                  </a:tcPr>
                </a:tc>
                <a:extLst>
                  <a:ext uri="{0D108BD9-81ED-4DB2-BD59-A6C34878D82A}">
                    <a16:rowId xmlns:a16="http://schemas.microsoft.com/office/drawing/2014/main" val="853568454"/>
                  </a:ext>
                </a:extLst>
              </a:tr>
              <a:tr h="1381732">
                <a:tc>
                  <a:txBody>
                    <a:bodyPr/>
                    <a:lstStyle/>
                    <a:p>
                      <a:pPr marL="0" indent="0">
                        <a:buNone/>
                      </a:pPr>
                      <a:r>
                        <a:rPr lang="sv-SE" sz="1100" b="1"/>
                        <a:t>1. Robust och fossilfri energiförsörjning</a:t>
                      </a:r>
                    </a:p>
                    <a:p>
                      <a:pPr marL="171450" lvl="0" indent="-171450">
                        <a:buFont typeface="Arial"/>
                        <a:buChar char="•"/>
                      </a:pPr>
                      <a:r>
                        <a:rPr lang="sv-SE" sz="1100" b="0"/>
                        <a:t>Stötta kommunernas energiplanering och upprätta en gemensam energiplanering för territoriet</a:t>
                      </a:r>
                    </a:p>
                    <a:p>
                      <a:pPr marL="171450" lvl="0" indent="-171450">
                        <a:buFont typeface="Arial"/>
                        <a:buChar char="•"/>
                      </a:pPr>
                      <a:r>
                        <a:rPr lang="sv-SE" sz="1100" b="0"/>
                        <a:t>Verka för en god och stabil tillgång till energi och effekt</a:t>
                      </a:r>
                    </a:p>
                  </a:txBody>
                  <a:tcPr/>
                </a:tc>
                <a:tc>
                  <a:txBody>
                    <a:bodyPr/>
                    <a:lstStyle/>
                    <a:p>
                      <a:r>
                        <a:rPr lang="sv-SE" sz="1100"/>
                        <a:t>Processledare</a:t>
                      </a:r>
                    </a:p>
                    <a:p>
                      <a:pPr lvl="0">
                        <a:buNone/>
                      </a:pPr>
                      <a:r>
                        <a:rPr lang="sv-SE" sz="1100"/>
                        <a:t>Projektledare</a:t>
                      </a:r>
                      <a:br>
                        <a:rPr lang="sv-SE" sz="1100"/>
                      </a:br>
                      <a:endParaRPr lang="sv-SE" sz="1100"/>
                    </a:p>
                    <a:p>
                      <a:pPr lvl="0">
                        <a:buNone/>
                      </a:pPr>
                      <a:r>
                        <a:rPr lang="sv-SE" sz="1100" b="0" i="0" u="none" strike="noStrike" noProof="0">
                          <a:solidFill>
                            <a:srgbClr val="000000"/>
                          </a:solidFill>
                          <a:latin typeface="Arial"/>
                        </a:rPr>
                        <a:t>Förstudier/Projekt:</a:t>
                      </a:r>
                      <a:endParaRPr lang="sv-SE"/>
                    </a:p>
                    <a:p>
                      <a:pPr marL="171450" lvl="0" indent="-171450">
                        <a:buFont typeface="Arial"/>
                        <a:buChar char="•"/>
                      </a:pPr>
                      <a:r>
                        <a:rPr lang="sv-SE" sz="1100" b="0" i="0" u="none" strike="noStrike" noProof="0">
                          <a:solidFill>
                            <a:srgbClr val="000000"/>
                          </a:solidFill>
                          <a:latin typeface="Arial"/>
                        </a:rPr>
                        <a:t>Fyrbodal för framtidens </a:t>
                      </a:r>
                      <a:r>
                        <a:rPr lang="sv-SE" sz="1100" b="0" i="0" u="none" strike="noStrike" noProof="0" err="1">
                          <a:solidFill>
                            <a:srgbClr val="000000"/>
                          </a:solidFill>
                          <a:latin typeface="Arial"/>
                        </a:rPr>
                        <a:t>flex</a:t>
                      </a:r>
                      <a:endParaRPr lang="sv-SE" sz="1100" b="0" i="0" u="none" strike="noStrike" noProof="0">
                        <a:solidFill>
                          <a:srgbClr val="000000"/>
                        </a:solidFill>
                        <a:latin typeface="Arial"/>
                      </a:endParaRPr>
                    </a:p>
                    <a:p>
                      <a:pPr marL="171450" lvl="0" indent="-171450">
                        <a:buFont typeface="Arial"/>
                        <a:buChar char="•"/>
                      </a:pPr>
                      <a:r>
                        <a:rPr lang="sv-SE" sz="1100" b="0" i="0" u="none" strike="noStrike" noProof="0">
                          <a:solidFill>
                            <a:srgbClr val="000000"/>
                          </a:solidFill>
                          <a:latin typeface="Arial"/>
                        </a:rPr>
                        <a:t>ElSa</a:t>
                      </a:r>
                    </a:p>
                  </a:txBody>
                  <a:tcPr/>
                </a:tc>
                <a:tc>
                  <a:txBody>
                    <a:bodyPr/>
                    <a:lstStyle/>
                    <a:p>
                      <a:pPr lvl="0">
                        <a:buNone/>
                      </a:pPr>
                      <a:r>
                        <a:rPr lang="sv-SE" sz="1100" b="0" i="0" u="none" strike="noStrike" noProof="0">
                          <a:latin typeface="Arial"/>
                        </a:rPr>
                        <a:t>Andel aktuella energiplaner enligt lagen om kommunal energiplanering (1977:439) 1–3 §§</a:t>
                      </a:r>
                      <a:endParaRPr lang="sv-SE">
                        <a:latin typeface="Arial"/>
                      </a:endParaRPr>
                    </a:p>
                  </a:txBody>
                  <a:tcPr/>
                </a:tc>
                <a:tc>
                  <a:txBody>
                    <a:bodyPr/>
                    <a:lstStyle/>
                    <a:p>
                      <a:pPr lvl="0">
                        <a:buNone/>
                      </a:pPr>
                      <a:r>
                        <a:rPr lang="sv-SE" sz="1100" b="0" i="0" u="none" strike="noStrike" noProof="0">
                          <a:solidFill>
                            <a:srgbClr val="000000"/>
                          </a:solidFill>
                          <a:latin typeface="Arial"/>
                        </a:rPr>
                        <a:t>Delregionala utvecklingsmedel (DRUM)</a:t>
                      </a:r>
                    </a:p>
                    <a:p>
                      <a:pPr lvl="0">
                        <a:buNone/>
                      </a:pPr>
                      <a:r>
                        <a:rPr lang="sv-SE" sz="1100" b="0" i="0" u="none" strike="noStrike" noProof="0">
                          <a:solidFill>
                            <a:srgbClr val="000000"/>
                          </a:solidFill>
                          <a:latin typeface="Arial"/>
                        </a:rPr>
                        <a:t>Extern projektfinansiering</a:t>
                      </a:r>
                    </a:p>
                  </a:txBody>
                  <a:tcPr/>
                </a:tc>
                <a:extLst>
                  <a:ext uri="{0D108BD9-81ED-4DB2-BD59-A6C34878D82A}">
                    <a16:rowId xmlns:a16="http://schemas.microsoft.com/office/drawing/2014/main" val="4070166889"/>
                  </a:ext>
                </a:extLst>
              </a:tr>
              <a:tr h="1330157">
                <a:tc>
                  <a:txBody>
                    <a:bodyPr/>
                    <a:lstStyle/>
                    <a:p>
                      <a:r>
                        <a:rPr lang="sv-SE" sz="1100" b="1"/>
                        <a:t>2. Knyta samman Fyrbodal genom att ena kommunerna i infrastruktursatsningar.</a:t>
                      </a:r>
                    </a:p>
                    <a:p>
                      <a:pPr marL="171450" lvl="0" indent="-171450">
                        <a:buFont typeface="Arial"/>
                        <a:buChar char="•"/>
                      </a:pPr>
                      <a:r>
                        <a:rPr lang="sv-SE" sz="1100" b="0"/>
                        <a:t>Koordinera delregionens infrastruktursatsningar för att säkerställa goda kommunikationsmöjligheter.</a:t>
                      </a:r>
                    </a:p>
                    <a:p>
                      <a:pPr marL="171450" lvl="0" indent="-171450">
                        <a:buFont typeface="Arial"/>
                        <a:buChar char="•"/>
                      </a:pPr>
                      <a:r>
                        <a:rPr lang="sv-SE" sz="1100" b="0"/>
                        <a:t>Verka för ett gott kollektivtrafikutbud</a:t>
                      </a:r>
                    </a:p>
                  </a:txBody>
                  <a:tcPr/>
                </a:tc>
                <a:tc>
                  <a:txBody>
                    <a:bodyPr/>
                    <a:lstStyle/>
                    <a:p>
                      <a:pPr rtl="0"/>
                      <a:r>
                        <a:rPr lang="sv-SE" sz="1100" b="0" i="0" u="none" strike="noStrike" kern="1200" baseline="0">
                          <a:solidFill>
                            <a:srgbClr val="000000"/>
                          </a:solidFill>
                          <a:latin typeface="Arial"/>
                        </a:rPr>
                        <a:t>Infrastrukturstrateg</a:t>
                      </a:r>
                      <a:endParaRPr lang="sv-SE" sz="1100" b="0" i="0" u="none" strike="noStrike" kern="1200" baseline="0">
                        <a:solidFill>
                          <a:srgbClr val="000000"/>
                        </a:solidFill>
                        <a:latin typeface="Arial" panose="020B0604020202020204" pitchFamily="34" charset="0"/>
                      </a:endParaRPr>
                    </a:p>
                    <a:p>
                      <a:pPr lvl="0">
                        <a:buNone/>
                      </a:pPr>
                      <a:r>
                        <a:rPr lang="sv-SE" sz="1100" b="0" i="0" u="none" strike="noStrike" kern="1200" baseline="0">
                          <a:solidFill>
                            <a:srgbClr val="000000"/>
                          </a:solidFill>
                          <a:latin typeface="Arial"/>
                        </a:rPr>
                        <a:t>Miljö- och </a:t>
                      </a:r>
                      <a:r>
                        <a:rPr lang="sv-SE" sz="1100" b="0" i="0" u="none" strike="noStrike" kern="1200" baseline="0" err="1">
                          <a:solidFill>
                            <a:srgbClr val="000000"/>
                          </a:solidFill>
                          <a:latin typeface="Arial"/>
                        </a:rPr>
                        <a:t>klimatstrateg</a:t>
                      </a:r>
                      <a:endParaRPr lang="sv-SE" sz="1100" b="0" i="0" u="none" strike="noStrike" kern="1200" baseline="0">
                        <a:solidFill>
                          <a:srgbClr val="000000"/>
                        </a:solidFill>
                        <a:latin typeface="Arial"/>
                      </a:endParaRPr>
                    </a:p>
                    <a:p>
                      <a:pPr lvl="0">
                        <a:buNone/>
                      </a:pPr>
                      <a:r>
                        <a:rPr lang="sv-SE" sz="1100" b="0" i="0" u="none" strike="noStrike" kern="1200" baseline="0">
                          <a:solidFill>
                            <a:srgbClr val="000000"/>
                          </a:solidFill>
                          <a:latin typeface="Arial"/>
                        </a:rPr>
                        <a:t>Projektledare</a:t>
                      </a:r>
                      <a:br>
                        <a:rPr lang="sv-SE" sz="1100" b="0" i="0" u="none" strike="noStrike" kern="1200" baseline="0">
                          <a:solidFill>
                            <a:srgbClr val="000000"/>
                          </a:solidFill>
                          <a:latin typeface="Arial"/>
                        </a:rPr>
                      </a:br>
                      <a:endParaRPr lang="sv-SE" sz="1100" b="0" i="0" u="none" strike="noStrike" kern="1200" baseline="0">
                        <a:solidFill>
                          <a:srgbClr val="000000"/>
                        </a:solidFill>
                        <a:latin typeface="Arial"/>
                      </a:endParaRPr>
                    </a:p>
                    <a:p>
                      <a:pPr lvl="0">
                        <a:buNone/>
                      </a:pPr>
                      <a:r>
                        <a:rPr lang="sv-SE" sz="1100" b="0" i="0" u="none" strike="noStrike" noProof="0">
                          <a:solidFill>
                            <a:srgbClr val="000000"/>
                          </a:solidFill>
                          <a:latin typeface="Arial"/>
                        </a:rPr>
                        <a:t>Förstudier/Projekt:</a:t>
                      </a:r>
                      <a:endParaRPr lang="sv-SE"/>
                    </a:p>
                    <a:p>
                      <a:pPr marL="171450" lvl="0" indent="-171450">
                        <a:buFont typeface="Arial"/>
                        <a:buChar char="•"/>
                      </a:pPr>
                      <a:r>
                        <a:rPr lang="sv-SE" sz="1100" b="0" i="0" u="none" strike="noStrike" noProof="0">
                          <a:solidFill>
                            <a:srgbClr val="000000"/>
                          </a:solidFill>
                          <a:latin typeface="Arial"/>
                        </a:rPr>
                        <a:t>go:LEIF</a:t>
                      </a: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sv-SE" sz="1100"/>
                        <a:t>Antal namngivna </a:t>
                      </a:r>
                      <a:r>
                        <a:rPr lang="sv-SE" sz="1100" err="1"/>
                        <a:t>Fyrbodalsobjekt</a:t>
                      </a:r>
                      <a:r>
                        <a:rPr lang="sv-SE" sz="1100"/>
                        <a:t> i regional och nationell plan</a:t>
                      </a:r>
                      <a:endParaRPr lang="sv-SE"/>
                    </a:p>
                    <a:p>
                      <a:pPr marL="0" marR="0" lvl="0" indent="0" algn="l">
                        <a:lnSpc>
                          <a:spcPct val="100000"/>
                        </a:lnSpc>
                        <a:spcBef>
                          <a:spcPts val="0"/>
                        </a:spcBef>
                        <a:spcAft>
                          <a:spcPts val="0"/>
                        </a:spcAft>
                        <a:buClrTx/>
                        <a:buSzTx/>
                        <a:buFontTx/>
                        <a:buNone/>
                      </a:pPr>
                      <a:r>
                        <a:rPr lang="sv-SE" sz="1100"/>
                        <a:t>Andel hållbart resande</a:t>
                      </a:r>
                    </a:p>
                  </a:txBody>
                  <a:tcPr/>
                </a:tc>
                <a:tc>
                  <a:txBody>
                    <a:bodyPr/>
                    <a:lstStyle/>
                    <a:p>
                      <a:pPr lvl="0">
                        <a:buNone/>
                      </a:pPr>
                      <a:r>
                        <a:rPr lang="sv-SE" sz="1100" b="0" i="0" u="none" strike="noStrike" noProof="0">
                          <a:solidFill>
                            <a:srgbClr val="000000"/>
                          </a:solidFill>
                          <a:latin typeface="Arial"/>
                        </a:rPr>
                        <a:t>Delregionala utvecklingsmedel (DRUM)</a:t>
                      </a:r>
                    </a:p>
                    <a:p>
                      <a:pPr lvl="0">
                        <a:buNone/>
                      </a:pPr>
                      <a:r>
                        <a:rPr lang="sv-SE" sz="1100" b="0" i="0" u="none" strike="noStrike" noProof="0">
                          <a:solidFill>
                            <a:srgbClr val="000000"/>
                          </a:solidFill>
                          <a:latin typeface="Arial"/>
                        </a:rPr>
                        <a:t>Extern projektfinansiering</a:t>
                      </a:r>
                      <a:endParaRPr lang="sv-SE"/>
                    </a:p>
                    <a:p>
                      <a:pPr lvl="0">
                        <a:buNone/>
                      </a:pPr>
                      <a:r>
                        <a:rPr lang="sv-SE" sz="1100" b="0" i="0" u="none" strike="noStrike" noProof="0">
                          <a:solidFill>
                            <a:srgbClr val="000000"/>
                          </a:solidFill>
                          <a:latin typeface="Arial"/>
                        </a:rPr>
                        <a:t>Medlemsfinansiering</a:t>
                      </a:r>
                    </a:p>
                  </a:txBody>
                  <a:tcPr/>
                </a:tc>
                <a:extLst>
                  <a:ext uri="{0D108BD9-81ED-4DB2-BD59-A6C34878D82A}">
                    <a16:rowId xmlns:a16="http://schemas.microsoft.com/office/drawing/2014/main" val="3271948371"/>
                  </a:ext>
                </a:extLst>
              </a:tr>
              <a:tr h="2325909">
                <a:tc>
                  <a:txBody>
                    <a:bodyPr/>
                    <a:lstStyle/>
                    <a:p>
                      <a:r>
                        <a:rPr lang="sv-SE" sz="1100" b="1"/>
                        <a:t>3. Minska sårbarheten. </a:t>
                      </a:r>
                    </a:p>
                    <a:p>
                      <a:pPr marL="171450" lvl="0" indent="-171450">
                        <a:buFont typeface="Arial"/>
                        <a:buChar char="•"/>
                      </a:pPr>
                      <a:r>
                        <a:rPr lang="sv-SE" sz="1100" b="0"/>
                        <a:t>Bidra till ett minskat beroende av fossila bränslen</a:t>
                      </a:r>
                    </a:p>
                    <a:p>
                      <a:pPr marL="171450" lvl="0" indent="-171450">
                        <a:buFont typeface="Arial"/>
                        <a:buChar char="•"/>
                      </a:pPr>
                      <a:r>
                        <a:rPr lang="sv-SE" sz="1100" b="0"/>
                        <a:t>Stötta och medverka i initiativ som bidrar till en högre självförsörjningsgrad av livsmedel och energi.</a:t>
                      </a:r>
                    </a:p>
                    <a:p>
                      <a:pPr marL="171450" lvl="0" indent="-171450">
                        <a:buFont typeface="Arial"/>
                        <a:buChar char="•"/>
                      </a:pPr>
                      <a:r>
                        <a:rPr lang="sv-SE" sz="1100" b="0"/>
                        <a:t>Skapa förutsättningar för en redundant digital kommunikation</a:t>
                      </a:r>
                    </a:p>
                    <a:p>
                      <a:pPr marL="171450" lvl="0" indent="-171450">
                        <a:buFont typeface="Arial"/>
                        <a:buChar char="•"/>
                      </a:pPr>
                      <a:r>
                        <a:rPr lang="sv-SE" sz="1100" b="0"/>
                        <a:t>Etablera ett nätverk för informationssäkerhet</a:t>
                      </a: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sv-SE" sz="1100"/>
                        <a:t>Miljö- och </a:t>
                      </a:r>
                      <a:r>
                        <a:rPr lang="sv-SE" sz="1100" err="1"/>
                        <a:t>klimatstrateg</a:t>
                      </a:r>
                    </a:p>
                    <a:p>
                      <a:pPr marL="0" marR="0" lvl="0" indent="0" algn="l">
                        <a:lnSpc>
                          <a:spcPct val="100000"/>
                        </a:lnSpc>
                        <a:spcBef>
                          <a:spcPts val="0"/>
                        </a:spcBef>
                        <a:spcAft>
                          <a:spcPts val="0"/>
                        </a:spcAft>
                        <a:buClrTx/>
                        <a:buSzTx/>
                        <a:buFontTx/>
                        <a:buNone/>
                      </a:pPr>
                      <a:r>
                        <a:rPr lang="sv-SE" sz="1100"/>
                        <a:t>Infrastrukturstrateg</a:t>
                      </a:r>
                    </a:p>
                    <a:p>
                      <a:pPr marL="0" marR="0" lvl="0" indent="0" algn="l">
                        <a:lnSpc>
                          <a:spcPct val="100000"/>
                        </a:lnSpc>
                        <a:spcBef>
                          <a:spcPts val="0"/>
                        </a:spcBef>
                        <a:spcAft>
                          <a:spcPts val="0"/>
                        </a:spcAft>
                        <a:buClrTx/>
                        <a:buSzTx/>
                        <a:buFontTx/>
                        <a:buNone/>
                      </a:pPr>
                      <a:r>
                        <a:rPr lang="sv-SE" sz="1100"/>
                        <a:t>Processledare</a:t>
                      </a:r>
                    </a:p>
                    <a:p>
                      <a:pPr marL="0" marR="0" lvl="0" indent="0" algn="l">
                        <a:lnSpc>
                          <a:spcPct val="100000"/>
                        </a:lnSpc>
                        <a:spcBef>
                          <a:spcPts val="0"/>
                        </a:spcBef>
                        <a:spcAft>
                          <a:spcPts val="0"/>
                        </a:spcAft>
                        <a:buClrTx/>
                        <a:buSzTx/>
                        <a:buFontTx/>
                        <a:buNone/>
                      </a:pPr>
                      <a:r>
                        <a:rPr lang="sv-SE" sz="1100"/>
                        <a:t>Projektledare</a:t>
                      </a:r>
                    </a:p>
                    <a:p>
                      <a:pPr marL="0" marR="0" lvl="0" indent="0" algn="l">
                        <a:lnSpc>
                          <a:spcPct val="100000"/>
                        </a:lnSpc>
                        <a:spcBef>
                          <a:spcPts val="0"/>
                        </a:spcBef>
                        <a:spcAft>
                          <a:spcPts val="0"/>
                        </a:spcAft>
                        <a:buClrTx/>
                        <a:buSzTx/>
                        <a:buFontTx/>
                        <a:buNone/>
                      </a:pPr>
                      <a:r>
                        <a:rPr lang="sv-SE" sz="1100"/>
                        <a:t>Digitaliseringsstrateg</a:t>
                      </a:r>
                    </a:p>
                    <a:p>
                      <a:pPr marL="0" marR="0" lvl="0" indent="0" algn="l">
                        <a:lnSpc>
                          <a:spcPct val="100000"/>
                        </a:lnSpc>
                        <a:spcBef>
                          <a:spcPts val="0"/>
                        </a:spcBef>
                        <a:spcAft>
                          <a:spcPts val="0"/>
                        </a:spcAft>
                        <a:buClrTx/>
                        <a:buSzTx/>
                        <a:buFontTx/>
                        <a:buNone/>
                      </a:pPr>
                      <a:br>
                        <a:rPr lang="sv-SE" sz="1100"/>
                      </a:br>
                      <a:endParaRPr lang="sv-SE" sz="1100"/>
                    </a:p>
                    <a:p>
                      <a:pPr lvl="0">
                        <a:buNone/>
                      </a:pPr>
                      <a:r>
                        <a:rPr lang="sv-SE" sz="1100" b="0" i="0" u="none" strike="noStrike" noProof="0">
                          <a:solidFill>
                            <a:srgbClr val="000000"/>
                          </a:solidFill>
                          <a:latin typeface="Arial"/>
                        </a:rPr>
                        <a:t>Förstudier/Projekt:</a:t>
                      </a:r>
                      <a:endParaRPr lang="sv-SE"/>
                    </a:p>
                    <a:p>
                      <a:pPr marL="171450" indent="-171450">
                        <a:buFont typeface="Arial"/>
                        <a:buChar char="•"/>
                      </a:pPr>
                      <a:r>
                        <a:rPr lang="sv-SE" sz="1100" err="1"/>
                        <a:t>GreenFleets</a:t>
                      </a:r>
                      <a:endParaRPr lang="sv-SE" sz="1100"/>
                    </a:p>
                    <a:p>
                      <a:pPr marL="171450" lvl="0" indent="-171450">
                        <a:buFont typeface="Arial"/>
                        <a:buChar char="•"/>
                      </a:pPr>
                      <a:r>
                        <a:rPr lang="sv-SE" sz="1100"/>
                        <a:t>Samexistens för mer </a:t>
                      </a:r>
                      <a:r>
                        <a:rPr lang="sv-SE" sz="1100" err="1"/>
                        <a:t>sjömat</a:t>
                      </a:r>
                      <a:endParaRPr lang="sv-SE" sz="1100"/>
                    </a:p>
                    <a:p>
                      <a:pPr marL="171450" lvl="0" indent="-171450">
                        <a:buFont typeface="Arial"/>
                        <a:buChar char="•"/>
                      </a:pPr>
                      <a:r>
                        <a:rPr lang="sv-SE" sz="1100"/>
                        <a:t>Ökad förädling för attraktivare bygd</a:t>
                      </a:r>
                    </a:p>
                    <a:p>
                      <a:pPr marL="171450" lvl="0" indent="-171450">
                        <a:buFont typeface="Arial"/>
                        <a:buChar char="•"/>
                      </a:pPr>
                      <a:r>
                        <a:rPr lang="sv-SE" sz="1100"/>
                        <a:t>Kunskapsnod landbaserad fiskodling</a:t>
                      </a:r>
                    </a:p>
                  </a:txBody>
                  <a:tcPr/>
                </a:tc>
                <a:tc>
                  <a:txBody>
                    <a:bodyPr/>
                    <a:lstStyle/>
                    <a:p>
                      <a:pPr marL="0" marR="0" lvl="0" indent="0" algn="l">
                        <a:lnSpc>
                          <a:spcPct val="100000"/>
                        </a:lnSpc>
                        <a:spcBef>
                          <a:spcPts val="0"/>
                        </a:spcBef>
                        <a:spcAft>
                          <a:spcPts val="0"/>
                        </a:spcAft>
                        <a:buNone/>
                      </a:pPr>
                      <a:r>
                        <a:rPr lang="sv-SE" sz="1100" b="0" i="0" u="none" strike="noStrike" noProof="0">
                          <a:solidFill>
                            <a:srgbClr val="000000"/>
                          </a:solidFill>
                          <a:latin typeface="Arial"/>
                        </a:rPr>
                        <a:t>Andel fordon (person och tunga)som drivs av fossilfria drivmedel i Fyrbodals geografi</a:t>
                      </a:r>
                      <a:endParaRPr lang="sv-SE"/>
                    </a:p>
                    <a:p>
                      <a:pPr lvl="0">
                        <a:buNone/>
                      </a:pPr>
                      <a:r>
                        <a:rPr lang="sv-SE" sz="1100" b="0" i="0" u="none" strike="noStrike" noProof="0">
                          <a:solidFill>
                            <a:srgbClr val="000000"/>
                          </a:solidFill>
                          <a:latin typeface="Arial"/>
                        </a:rPr>
                        <a:t>Självförsörjningsgrad av fossilfri elenergi</a:t>
                      </a:r>
                    </a:p>
                    <a:p>
                      <a:pPr lvl="0">
                        <a:buNone/>
                      </a:pPr>
                      <a:r>
                        <a:rPr lang="sv-SE" sz="1100" b="0" i="0" u="none" strike="noStrike" noProof="0">
                          <a:solidFill>
                            <a:srgbClr val="FF0000"/>
                          </a:solidFill>
                          <a:latin typeface="Arial"/>
                        </a:rPr>
                        <a:t>Indikator för att mäta effekt av säkerhetsnätverk</a:t>
                      </a:r>
                    </a:p>
                  </a:txBody>
                  <a:tcPr/>
                </a:tc>
                <a:tc>
                  <a:txBody>
                    <a:bodyPr/>
                    <a:lstStyle/>
                    <a:p>
                      <a:pPr lvl="0">
                        <a:buNone/>
                      </a:pPr>
                      <a:r>
                        <a:rPr lang="sv-SE" sz="1100" b="0" i="0" u="none" strike="noStrike" noProof="0">
                          <a:solidFill>
                            <a:srgbClr val="000000"/>
                          </a:solidFill>
                          <a:latin typeface="Arial"/>
                        </a:rPr>
                        <a:t>Delregionala utvecklingsmedel (DRUM)</a:t>
                      </a:r>
                    </a:p>
                    <a:p>
                      <a:pPr lvl="0">
                        <a:buNone/>
                      </a:pPr>
                      <a:r>
                        <a:rPr lang="sv-SE" sz="1100" b="0" i="0" u="none" strike="noStrike" noProof="0">
                          <a:solidFill>
                            <a:srgbClr val="000000"/>
                          </a:solidFill>
                          <a:latin typeface="Arial"/>
                        </a:rPr>
                        <a:t>Extern projektfinansiering</a:t>
                      </a:r>
                      <a:endParaRPr lang="sv-SE"/>
                    </a:p>
                  </a:txBody>
                  <a:tcPr/>
                </a:tc>
                <a:extLst>
                  <a:ext uri="{0D108BD9-81ED-4DB2-BD59-A6C34878D82A}">
                    <a16:rowId xmlns:a16="http://schemas.microsoft.com/office/drawing/2014/main" val="2661054163"/>
                  </a:ext>
                </a:extLst>
              </a:tr>
            </a:tbl>
          </a:graphicData>
        </a:graphic>
      </p:graphicFrame>
      <p:sp>
        <p:nvSpPr>
          <p:cNvPr id="2" name="Rubrik 1">
            <a:extLst>
              <a:ext uri="{FF2B5EF4-FFF2-40B4-BE49-F238E27FC236}">
                <a16:creationId xmlns:a16="http://schemas.microsoft.com/office/drawing/2014/main" id="{17D6A34D-C304-6121-25C8-6CA812A16B5C}"/>
              </a:ext>
            </a:extLst>
          </p:cNvPr>
          <p:cNvSpPr>
            <a:spLocks noGrp="1"/>
          </p:cNvSpPr>
          <p:nvPr>
            <p:ph type="title"/>
          </p:nvPr>
        </p:nvSpPr>
        <p:spPr>
          <a:xfrm>
            <a:off x="838200" y="340951"/>
            <a:ext cx="10515600" cy="465294"/>
          </a:xfrm>
        </p:spPr>
        <p:txBody>
          <a:bodyPr>
            <a:normAutofit fontScale="90000"/>
          </a:bodyPr>
          <a:lstStyle/>
          <a:p>
            <a:pPr>
              <a:lnSpc>
                <a:spcPct val="100000"/>
              </a:lnSpc>
            </a:pPr>
            <a:r>
              <a:rPr lang="sv-SE" sz="3200"/>
              <a:t>Regional utveckling </a:t>
            </a:r>
            <a:br>
              <a:rPr lang="sv-SE" sz="3200"/>
            </a:br>
            <a:r>
              <a:rPr lang="sv-SE" sz="2700" b="0"/>
              <a:t>Delmål 3: Robust och sammanhållen samhällsplanering </a:t>
            </a:r>
          </a:p>
        </p:txBody>
      </p:sp>
      <p:sp>
        <p:nvSpPr>
          <p:cNvPr id="4" name="Platshållare för bildnummer 3">
            <a:extLst>
              <a:ext uri="{FF2B5EF4-FFF2-40B4-BE49-F238E27FC236}">
                <a16:creationId xmlns:a16="http://schemas.microsoft.com/office/drawing/2014/main" id="{B70500A1-6BD2-D9B4-0F07-CAF22790A9B2}"/>
              </a:ext>
            </a:extLst>
          </p:cNvPr>
          <p:cNvSpPr>
            <a:spLocks noGrp="1"/>
          </p:cNvSpPr>
          <p:nvPr>
            <p:ph type="sldNum" sz="quarter" idx="12"/>
          </p:nvPr>
        </p:nvSpPr>
        <p:spPr/>
        <p:txBody>
          <a:bodyPr/>
          <a:lstStyle/>
          <a:p>
            <a:fld id="{92B3BCE3-2496-45C2-82F1-BDA297F4C25D}" type="slidenum">
              <a:rPr lang="sv-SE" smtClean="0"/>
              <a:t>8</a:t>
            </a:fld>
            <a:endParaRPr lang="sv-SE"/>
          </a:p>
        </p:txBody>
      </p:sp>
      <p:pic>
        <p:nvPicPr>
          <p:cNvPr id="3" name="Bildobjekt 2" descr="En bild som visar Grafik, kreativitet, konst&#10;&#10;Automatiskt genererad beskrivning">
            <a:extLst>
              <a:ext uri="{FF2B5EF4-FFF2-40B4-BE49-F238E27FC236}">
                <a16:creationId xmlns:a16="http://schemas.microsoft.com/office/drawing/2014/main" id="{39148449-5135-CEA6-9E2E-117C1B31F027}"/>
              </a:ext>
            </a:extLst>
          </p:cNvPr>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10411054" y="-7762"/>
            <a:ext cx="1031755" cy="1162720"/>
          </a:xfrm>
          <a:prstGeom prst="rect">
            <a:avLst/>
          </a:prstGeom>
        </p:spPr>
      </p:pic>
    </p:spTree>
    <p:extLst>
      <p:ext uri="{BB962C8B-B14F-4D97-AF65-F5344CB8AC3E}">
        <p14:creationId xmlns:p14="http://schemas.microsoft.com/office/powerpoint/2010/main" val="3599575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3184CA-DC12-94E2-F3E7-AB82D93897A6}"/>
            </a:ext>
          </a:extLst>
        </p:cNvPr>
        <p:cNvGrpSpPr/>
        <p:nvPr/>
      </p:nvGrpSpPr>
      <p:grpSpPr>
        <a:xfrm>
          <a:off x="0" y="0"/>
          <a:ext cx="0" cy="0"/>
          <a:chOff x="0" y="0"/>
          <a:chExt cx="0" cy="0"/>
        </a:xfrm>
      </p:grpSpPr>
      <p:graphicFrame>
        <p:nvGraphicFramePr>
          <p:cNvPr id="5" name="Platshållare för innehåll 4">
            <a:extLst>
              <a:ext uri="{FF2B5EF4-FFF2-40B4-BE49-F238E27FC236}">
                <a16:creationId xmlns:a16="http://schemas.microsoft.com/office/drawing/2014/main" id="{FFBACF9E-2C2C-031A-6CB7-148AC0994B22}"/>
              </a:ext>
            </a:extLst>
          </p:cNvPr>
          <p:cNvGraphicFramePr>
            <a:graphicFrameLocks noGrp="1"/>
          </p:cNvGraphicFramePr>
          <p:nvPr>
            <p:ph idx="1"/>
            <p:extLst>
              <p:ext uri="{D42A27DB-BD31-4B8C-83A1-F6EECF244321}">
                <p14:modId xmlns:p14="http://schemas.microsoft.com/office/powerpoint/2010/main" val="2240852030"/>
              </p:ext>
            </p:extLst>
          </p:nvPr>
        </p:nvGraphicFramePr>
        <p:xfrm>
          <a:off x="723900" y="1228725"/>
          <a:ext cx="10626662" cy="5104343"/>
        </p:xfrm>
        <a:graphic>
          <a:graphicData uri="http://schemas.openxmlformats.org/drawingml/2006/table">
            <a:tbl>
              <a:tblPr firstRow="1" bandRow="1">
                <a:tableStyleId>{5C22544A-7EE6-4342-B048-85BDC9FD1C3A}</a:tableStyleId>
              </a:tblPr>
              <a:tblGrid>
                <a:gridCol w="3134422">
                  <a:extLst>
                    <a:ext uri="{9D8B030D-6E8A-4147-A177-3AD203B41FA5}">
                      <a16:colId xmlns:a16="http://schemas.microsoft.com/office/drawing/2014/main" val="296906151"/>
                    </a:ext>
                  </a:extLst>
                </a:gridCol>
                <a:gridCol w="2821258">
                  <a:extLst>
                    <a:ext uri="{9D8B030D-6E8A-4147-A177-3AD203B41FA5}">
                      <a16:colId xmlns:a16="http://schemas.microsoft.com/office/drawing/2014/main" val="2724012868"/>
                    </a:ext>
                  </a:extLst>
                </a:gridCol>
                <a:gridCol w="2487523">
                  <a:extLst>
                    <a:ext uri="{9D8B030D-6E8A-4147-A177-3AD203B41FA5}">
                      <a16:colId xmlns:a16="http://schemas.microsoft.com/office/drawing/2014/main" val="3871079153"/>
                    </a:ext>
                  </a:extLst>
                </a:gridCol>
                <a:gridCol w="2183459">
                  <a:extLst>
                    <a:ext uri="{9D8B030D-6E8A-4147-A177-3AD203B41FA5}">
                      <a16:colId xmlns:a16="http://schemas.microsoft.com/office/drawing/2014/main" val="2964914315"/>
                    </a:ext>
                  </a:extLst>
                </a:gridCol>
              </a:tblGrid>
              <a:tr h="380848">
                <a:tc>
                  <a:txBody>
                    <a:bodyPr/>
                    <a:lstStyle/>
                    <a:p>
                      <a:r>
                        <a:rPr lang="sv-SE"/>
                        <a:t>Prioriterade insatser</a:t>
                      </a:r>
                    </a:p>
                  </a:txBody>
                  <a:tcPr>
                    <a:solidFill>
                      <a:srgbClr val="006651"/>
                    </a:solidFill>
                  </a:tcPr>
                </a:tc>
                <a:tc>
                  <a:txBody>
                    <a:bodyPr/>
                    <a:lstStyle/>
                    <a:p>
                      <a:r>
                        <a:rPr lang="sv-SE"/>
                        <a:t>Resurser</a:t>
                      </a:r>
                    </a:p>
                  </a:txBody>
                  <a:tcPr>
                    <a:solidFill>
                      <a:srgbClr val="006651"/>
                    </a:solidFill>
                  </a:tcPr>
                </a:tc>
                <a:tc>
                  <a:txBody>
                    <a:bodyPr/>
                    <a:lstStyle/>
                    <a:p>
                      <a:r>
                        <a:rPr lang="sv-SE"/>
                        <a:t>Nytta (indikatorer)</a:t>
                      </a:r>
                    </a:p>
                  </a:txBody>
                  <a:tcPr>
                    <a:solidFill>
                      <a:srgbClr val="006651"/>
                    </a:solidFill>
                  </a:tcPr>
                </a:tc>
                <a:tc>
                  <a:txBody>
                    <a:bodyPr/>
                    <a:lstStyle/>
                    <a:p>
                      <a:r>
                        <a:rPr lang="sv-SE"/>
                        <a:t>Finansiering</a:t>
                      </a:r>
                    </a:p>
                  </a:txBody>
                  <a:tcPr>
                    <a:solidFill>
                      <a:srgbClr val="006651"/>
                    </a:solidFill>
                  </a:tcPr>
                </a:tc>
                <a:extLst>
                  <a:ext uri="{0D108BD9-81ED-4DB2-BD59-A6C34878D82A}">
                    <a16:rowId xmlns:a16="http://schemas.microsoft.com/office/drawing/2014/main" val="853568454"/>
                  </a:ext>
                </a:extLst>
              </a:tr>
              <a:tr h="2263925">
                <a:tc>
                  <a:txBody>
                    <a:bodyPr/>
                    <a:lstStyle/>
                    <a:p>
                      <a:pPr marL="0" indent="0">
                        <a:buNone/>
                      </a:pPr>
                      <a:r>
                        <a:rPr lang="sv-SE" sz="1100" b="1"/>
                        <a:t>1. Utveckla forum för att möta kommande kompetensbehov. </a:t>
                      </a:r>
                    </a:p>
                    <a:p>
                      <a:pPr marL="0" lvl="0" indent="0">
                        <a:buNone/>
                      </a:pPr>
                      <a:endParaRPr lang="sv-SE" sz="1100" b="1"/>
                    </a:p>
                    <a:p>
                      <a:pPr marL="285750" lvl="0" indent="-285750" algn="l">
                        <a:lnSpc>
                          <a:spcPct val="100000"/>
                        </a:lnSpc>
                        <a:spcBef>
                          <a:spcPts val="0"/>
                        </a:spcBef>
                        <a:spcAft>
                          <a:spcPts val="0"/>
                        </a:spcAft>
                        <a:buFont typeface="Arial"/>
                        <a:buChar char="•"/>
                      </a:pPr>
                      <a:r>
                        <a:rPr lang="sv-SE" sz="1100" b="0" i="0" u="none" strike="noStrike" noProof="0">
                          <a:solidFill>
                            <a:srgbClr val="111111"/>
                          </a:solidFill>
                          <a:latin typeface="Arial"/>
                        </a:rPr>
                        <a:t>Utveckla kompetensråd, branschråd och college.</a:t>
                      </a:r>
                    </a:p>
                    <a:p>
                      <a:pPr marL="285750" lvl="0" indent="-285750" algn="l">
                        <a:lnSpc>
                          <a:spcPct val="100000"/>
                        </a:lnSpc>
                        <a:spcBef>
                          <a:spcPts val="0"/>
                        </a:spcBef>
                        <a:spcAft>
                          <a:spcPts val="0"/>
                        </a:spcAft>
                        <a:buFont typeface="Arial"/>
                        <a:buChar char="•"/>
                      </a:pPr>
                      <a:r>
                        <a:rPr lang="sv-SE" sz="1100" b="0" i="0" u="none" strike="noStrike" noProof="0">
                          <a:solidFill>
                            <a:srgbClr val="111111"/>
                          </a:solidFill>
                          <a:latin typeface="Arial"/>
                        </a:rPr>
                        <a:t>Utveckla arbetet med praktiksamordning.</a:t>
                      </a:r>
                    </a:p>
                    <a:p>
                      <a:pPr marL="0" lvl="0" indent="0" algn="l">
                        <a:lnSpc>
                          <a:spcPct val="100000"/>
                        </a:lnSpc>
                        <a:spcBef>
                          <a:spcPts val="0"/>
                        </a:spcBef>
                        <a:spcAft>
                          <a:spcPts val="0"/>
                        </a:spcAft>
                        <a:buNone/>
                      </a:pPr>
                      <a:endParaRPr lang="sv-SE" sz="1100" b="1" i="0" u="none" strike="noStrike" noProof="0">
                        <a:solidFill>
                          <a:srgbClr val="006C8D"/>
                        </a:solidFill>
                        <a:latin typeface="Arial"/>
                      </a:endParaRPr>
                    </a:p>
                  </a:txBody>
                  <a:tcPr/>
                </a:tc>
                <a:tc>
                  <a:txBody>
                    <a:bodyPr/>
                    <a:lstStyle/>
                    <a:p>
                      <a:pPr lvl="0">
                        <a:buNone/>
                      </a:pPr>
                      <a:r>
                        <a:rPr lang="sv-SE" sz="1100" b="0" i="0" u="none" strike="noStrike" noProof="0">
                          <a:solidFill>
                            <a:srgbClr val="000000"/>
                          </a:solidFill>
                          <a:latin typeface="Arial"/>
                        </a:rPr>
                        <a:t>Kompetensstrateg, Processledare, </a:t>
                      </a:r>
                      <a:endParaRPr lang="sv-SE"/>
                    </a:p>
                    <a:p>
                      <a:pPr lvl="0">
                        <a:buNone/>
                      </a:pPr>
                      <a:r>
                        <a:rPr lang="sv-SE" sz="1100" b="0" i="0" u="none" strike="noStrike" noProof="0">
                          <a:solidFill>
                            <a:srgbClr val="000000"/>
                          </a:solidFill>
                          <a:latin typeface="Arial"/>
                        </a:rPr>
                        <a:t>Nätverk</a:t>
                      </a:r>
                      <a:endParaRPr lang="en-US" sz="1100" b="0" i="0" u="none" strike="noStrike" noProof="0">
                        <a:solidFill>
                          <a:srgbClr val="000000"/>
                        </a:solidFill>
                        <a:latin typeface="Arial"/>
                      </a:endParaRPr>
                    </a:p>
                    <a:p>
                      <a:pPr lvl="0">
                        <a:buNone/>
                      </a:pPr>
                      <a:r>
                        <a:rPr lang="sv-SE" sz="1100" b="0" i="0" u="none" strike="noStrike" noProof="0">
                          <a:solidFill>
                            <a:srgbClr val="000000"/>
                          </a:solidFill>
                          <a:latin typeface="Arial"/>
                        </a:rPr>
                        <a:t>Kompetens- och branschråd</a:t>
                      </a:r>
                      <a:endParaRPr lang="en-US" sz="1100" b="0" i="0" u="none" strike="noStrike" noProof="0">
                        <a:solidFill>
                          <a:srgbClr val="000000"/>
                        </a:solidFill>
                        <a:latin typeface="Arial"/>
                      </a:endParaRPr>
                    </a:p>
                    <a:p>
                      <a:pPr lvl="0">
                        <a:buNone/>
                      </a:pPr>
                      <a:r>
                        <a:rPr lang="sv-SE" sz="1100" b="0" i="0" u="none" strike="noStrike" noProof="0">
                          <a:solidFill>
                            <a:srgbClr val="000000"/>
                          </a:solidFill>
                          <a:latin typeface="Arial"/>
                        </a:rPr>
                        <a:t>Branschdialoger</a:t>
                      </a:r>
                      <a:endParaRPr lang="sv-SE"/>
                    </a:p>
                    <a:p>
                      <a:pPr lvl="0">
                        <a:buNone/>
                      </a:pPr>
                      <a:r>
                        <a:rPr lang="sv-SE" sz="1100" b="0" i="0" u="none" strike="noStrike" noProof="0">
                          <a:solidFill>
                            <a:srgbClr val="000000"/>
                          </a:solidFill>
                          <a:latin typeface="Arial"/>
                        </a:rPr>
                        <a:t>Praktiksamordning/anskaffning</a:t>
                      </a:r>
                    </a:p>
                    <a:p>
                      <a:pPr lvl="0">
                        <a:buNone/>
                      </a:pPr>
                      <a:endParaRPr lang="sv-SE" sz="1100" b="0" i="0" u="none" strike="noStrike" noProof="0">
                        <a:solidFill>
                          <a:srgbClr val="000000"/>
                        </a:solidFill>
                        <a:latin typeface="Arial"/>
                      </a:endParaRPr>
                    </a:p>
                    <a:p>
                      <a:pPr marL="171450" lvl="0" indent="-171450">
                        <a:buFont typeface="Arial"/>
                        <a:buChar char="•"/>
                      </a:pPr>
                      <a:r>
                        <a:rPr lang="sv-SE" sz="1100" b="0" i="0" u="none" strike="noStrike" noProof="0">
                          <a:solidFill>
                            <a:srgbClr val="000000"/>
                          </a:solidFill>
                          <a:latin typeface="Arial"/>
                        </a:rPr>
                        <a:t>Projekt; TeknikFramtiden2030</a:t>
                      </a:r>
                      <a:endParaRPr lang="sv-SE"/>
                    </a:p>
                    <a:p>
                      <a:pPr marL="171450" lvl="0" indent="-171450">
                        <a:buFont typeface="Arial"/>
                        <a:buChar char="•"/>
                      </a:pPr>
                      <a:r>
                        <a:rPr lang="sv-SE" sz="1100" b="0" i="0" u="none" strike="noStrike" noProof="0">
                          <a:solidFill>
                            <a:srgbClr val="000000"/>
                          </a:solidFill>
                          <a:latin typeface="Arial"/>
                        </a:rPr>
                        <a:t>Projekt; </a:t>
                      </a:r>
                      <a:r>
                        <a:rPr lang="sv-SE" sz="1100" b="0" i="0" u="none" strike="noStrike" noProof="0" err="1">
                          <a:solidFill>
                            <a:srgbClr val="000000"/>
                          </a:solidFill>
                          <a:latin typeface="Arial"/>
                        </a:rPr>
                        <a:t>Fenixz</a:t>
                      </a:r>
                      <a:r>
                        <a:rPr lang="sv-SE" sz="1100" b="0" i="0" u="none" strike="noStrike" noProof="0">
                          <a:solidFill>
                            <a:srgbClr val="000000"/>
                          </a:solidFill>
                          <a:latin typeface="Arial"/>
                        </a:rPr>
                        <a:t> kommuner</a:t>
                      </a:r>
                    </a:p>
                    <a:p>
                      <a:pPr lvl="0">
                        <a:buNone/>
                      </a:pPr>
                      <a:endParaRPr lang="sv-SE" sz="1100" b="0" i="0" u="none" strike="noStrike" noProof="0">
                        <a:solidFill>
                          <a:srgbClr val="000000"/>
                        </a:solidFill>
                        <a:latin typeface="Arial"/>
                      </a:endParaRPr>
                    </a:p>
                    <a:p>
                      <a:endParaRPr lang="sv-SE" sz="1100"/>
                    </a:p>
                    <a:p>
                      <a:endParaRPr lang="sv-SE" sz="1100"/>
                    </a:p>
                    <a:p>
                      <a:endParaRPr lang="sv-SE" sz="1100"/>
                    </a:p>
                    <a:p>
                      <a:endParaRPr lang="sv-SE" sz="1100"/>
                    </a:p>
                    <a:p>
                      <a:endParaRPr lang="sv-SE" sz="1100"/>
                    </a:p>
                  </a:txBody>
                  <a:tcPr/>
                </a:tc>
                <a:tc>
                  <a:txBody>
                    <a:bodyPr/>
                    <a:lstStyle/>
                    <a:p>
                      <a:r>
                        <a:rPr lang="sv-SE" sz="1100"/>
                        <a:t>Antal kommuner i avtalssamverkan inom TC (ökar)</a:t>
                      </a:r>
                    </a:p>
                    <a:p>
                      <a:pPr lvl="0">
                        <a:buNone/>
                      </a:pPr>
                      <a:r>
                        <a:rPr lang="sv-SE" sz="1100"/>
                        <a:t>Förvärvsgrad i Fyrbodals kommuner</a:t>
                      </a:r>
                    </a:p>
                    <a:p>
                      <a:pPr lvl="0">
                        <a:buNone/>
                      </a:pPr>
                      <a:endParaRPr lang="sv-SE" sz="1100"/>
                    </a:p>
                    <a:p>
                      <a:pPr lvl="0">
                        <a:buNone/>
                      </a:pPr>
                      <a:endParaRPr lang="sv-SE" sz="1100"/>
                    </a:p>
                  </a:txBody>
                  <a:tcPr/>
                </a:tc>
                <a:tc>
                  <a:txBody>
                    <a:bodyPr/>
                    <a:lstStyle/>
                    <a:p>
                      <a:pPr lvl="0">
                        <a:buNone/>
                      </a:pPr>
                      <a:r>
                        <a:rPr lang="sv-SE" sz="1100" b="0" i="0" u="none" strike="noStrike" noProof="0">
                          <a:solidFill>
                            <a:srgbClr val="000000"/>
                          </a:solidFill>
                          <a:latin typeface="Arial"/>
                        </a:rPr>
                        <a:t>Delregionala utvecklingsmedel (DRUM)</a:t>
                      </a:r>
                      <a:endParaRPr lang="sv-SE" b="0" i="0" u="none" strike="noStrike" noProof="0">
                        <a:solidFill>
                          <a:srgbClr val="000000"/>
                        </a:solidFill>
                        <a:latin typeface="Arial"/>
                      </a:endParaRPr>
                    </a:p>
                    <a:p>
                      <a:pPr lvl="0">
                        <a:buNone/>
                      </a:pPr>
                      <a:r>
                        <a:rPr lang="sv-SE" sz="1100" b="0" i="0" u="none" strike="noStrike" noProof="0">
                          <a:solidFill>
                            <a:srgbClr val="000000"/>
                          </a:solidFill>
                          <a:latin typeface="Arial"/>
                        </a:rPr>
                        <a:t>Avtal (Vård- och omsorgscollege, Teknikcollege)</a:t>
                      </a:r>
                      <a:endParaRPr lang="en-US" sz="1100" b="0" i="0" u="none" strike="noStrike" noProof="0">
                        <a:solidFill>
                          <a:srgbClr val="000000"/>
                        </a:solidFill>
                        <a:latin typeface="Arial"/>
                      </a:endParaRPr>
                    </a:p>
                    <a:p>
                      <a:pPr lvl="0">
                        <a:buNone/>
                      </a:pPr>
                      <a:r>
                        <a:rPr lang="sv-SE" sz="1100" b="0" i="0" u="none" strike="noStrike" noProof="0">
                          <a:solidFill>
                            <a:srgbClr val="000000"/>
                          </a:solidFill>
                          <a:latin typeface="Arial"/>
                        </a:rPr>
                        <a:t>Avtal (</a:t>
                      </a:r>
                      <a:r>
                        <a:rPr lang="sv-SE" sz="1100" b="0" i="0" u="none" strike="noStrike" noProof="0" err="1">
                          <a:solidFill>
                            <a:srgbClr val="000000"/>
                          </a:solidFill>
                          <a:latin typeface="Arial"/>
                        </a:rPr>
                        <a:t>vux</a:t>
                      </a:r>
                      <a:r>
                        <a:rPr lang="sv-SE" sz="1100" b="0" i="0" u="none" strike="noStrike" noProof="0">
                          <a:solidFill>
                            <a:srgbClr val="000000"/>
                          </a:solidFill>
                          <a:latin typeface="Arial"/>
                        </a:rPr>
                        <a:t>-samverkan)</a:t>
                      </a:r>
                      <a:endParaRPr lang="en-US" sz="1100" b="0" i="0" u="none" strike="noStrike" noProof="0">
                        <a:solidFill>
                          <a:srgbClr val="000000"/>
                        </a:solidFill>
                        <a:latin typeface="Arial"/>
                      </a:endParaRPr>
                    </a:p>
                    <a:p>
                      <a:pPr lvl="0">
                        <a:buNone/>
                      </a:pPr>
                      <a:r>
                        <a:rPr lang="sv-SE" sz="1100" b="0" i="0" u="none" strike="noStrike" noProof="0">
                          <a:solidFill>
                            <a:srgbClr val="000000"/>
                          </a:solidFill>
                          <a:latin typeface="Arial"/>
                        </a:rPr>
                        <a:t>Avtal (praktiksamordning och praoanskaffning)</a:t>
                      </a:r>
                      <a:endParaRPr lang="en-US" sz="1100" b="0" i="0" u="none" strike="noStrike" noProof="0">
                        <a:solidFill>
                          <a:srgbClr val="000000"/>
                        </a:solidFill>
                        <a:latin typeface="Arial"/>
                      </a:endParaRPr>
                    </a:p>
                    <a:p>
                      <a:pPr lvl="0">
                        <a:buNone/>
                      </a:pPr>
                      <a:r>
                        <a:rPr lang="sv-SE" sz="1100" b="0" i="0" u="none" strike="noStrike" noProof="0">
                          <a:solidFill>
                            <a:srgbClr val="000000"/>
                          </a:solidFill>
                          <a:latin typeface="Arial"/>
                        </a:rPr>
                        <a:t>ESF-medel</a:t>
                      </a:r>
                    </a:p>
                    <a:p>
                      <a:pPr lvl="0">
                        <a:buNone/>
                      </a:pPr>
                      <a:endParaRPr lang="sv-SE" sz="1100"/>
                    </a:p>
                  </a:txBody>
                  <a:tcPr/>
                </a:tc>
                <a:extLst>
                  <a:ext uri="{0D108BD9-81ED-4DB2-BD59-A6C34878D82A}">
                    <a16:rowId xmlns:a16="http://schemas.microsoft.com/office/drawing/2014/main" val="4070166889"/>
                  </a:ext>
                </a:extLst>
              </a:tr>
              <a:tr h="2285095">
                <a:tc>
                  <a:txBody>
                    <a:bodyPr/>
                    <a:lstStyle/>
                    <a:p>
                      <a:r>
                        <a:rPr lang="sv-SE" sz="1100" b="1"/>
                        <a:t>2. Identifiera efterfrågade kompetenser för att möta arbetsmarknadens behov. </a:t>
                      </a:r>
                    </a:p>
                    <a:p>
                      <a:pPr lvl="0">
                        <a:buNone/>
                      </a:pPr>
                      <a:endParaRPr lang="sv-SE" sz="1100" b="1"/>
                    </a:p>
                    <a:p>
                      <a:pPr marL="171450" lvl="0" indent="-171450">
                        <a:buFont typeface="Arial"/>
                        <a:buChar char="•"/>
                      </a:pPr>
                      <a:r>
                        <a:rPr lang="sv-SE" sz="1100" b="0" i="0" u="none" strike="noStrike" noProof="0">
                          <a:solidFill>
                            <a:srgbClr val="111111"/>
                          </a:solidFill>
                          <a:latin typeface="+mn-lt"/>
                        </a:rPr>
                        <a:t>Lärarbristen och samverkan med lärosäten</a:t>
                      </a:r>
                    </a:p>
                    <a:p>
                      <a:pPr marL="171450" lvl="0" indent="-171450">
                        <a:buFont typeface="Arial"/>
                        <a:buChar char="•"/>
                      </a:pPr>
                      <a:r>
                        <a:rPr lang="sv-SE" sz="1100" b="0" i="0" u="none" strike="noStrike" noProof="0">
                          <a:solidFill>
                            <a:srgbClr val="111111"/>
                          </a:solidFill>
                          <a:latin typeface="Arial"/>
                        </a:rPr>
                        <a:t>Fördjupad samverkan mellan vuxenutbildningarna.</a:t>
                      </a:r>
                      <a:endParaRPr lang="sv-SE" b="0">
                        <a:solidFill>
                          <a:srgbClr val="111111"/>
                        </a:solidFill>
                      </a:endParaRPr>
                    </a:p>
                    <a:p>
                      <a:pPr marL="171450" lvl="0" indent="-171450">
                        <a:buFont typeface="Arial"/>
                        <a:buChar char="•"/>
                      </a:pPr>
                      <a:r>
                        <a:rPr lang="sv-SE" sz="1100" b="0" i="0" u="none" strike="noStrike" noProof="0">
                          <a:solidFill>
                            <a:srgbClr val="111111"/>
                          </a:solidFill>
                          <a:latin typeface="Arial"/>
                        </a:rPr>
                        <a:t>Kompetenskartläggning- och analys i privat och offentlig sektor.</a:t>
                      </a:r>
                      <a:endParaRPr lang="sv-SE" b="0">
                        <a:solidFill>
                          <a:srgbClr val="111111"/>
                        </a:solidFill>
                      </a:endParaRPr>
                    </a:p>
                  </a:txBody>
                  <a:tcPr/>
                </a:tc>
                <a:tc>
                  <a:txBody>
                    <a:bodyPr/>
                    <a:lstStyle/>
                    <a:p>
                      <a:pPr lvl="0">
                        <a:buNone/>
                      </a:pPr>
                      <a:r>
                        <a:rPr lang="sv-SE" sz="1100" b="0" i="0" u="none" strike="noStrike" kern="1200" baseline="0" noProof="0">
                          <a:solidFill>
                            <a:srgbClr val="000000"/>
                          </a:solidFill>
                          <a:latin typeface="Arial"/>
                        </a:rPr>
                        <a:t>Kompetensstrateg, Processledare</a:t>
                      </a:r>
                    </a:p>
                    <a:p>
                      <a:r>
                        <a:rPr lang="sv-SE" sz="1100"/>
                        <a:t>Nätverk</a:t>
                      </a:r>
                    </a:p>
                    <a:p>
                      <a:pPr lvl="0">
                        <a:buNone/>
                      </a:pPr>
                      <a:r>
                        <a:rPr lang="sv-SE" sz="1100"/>
                        <a:t>Kompetens- och branschråd</a:t>
                      </a:r>
                    </a:p>
                    <a:p>
                      <a:pPr lvl="0">
                        <a:buNone/>
                      </a:pPr>
                      <a:r>
                        <a:rPr lang="sv-SE" sz="1100" b="0" i="0" u="none" strike="noStrike" noProof="0">
                          <a:solidFill>
                            <a:srgbClr val="000000"/>
                          </a:solidFill>
                          <a:latin typeface="Arial"/>
                        </a:rPr>
                        <a:t>Branschdialoger</a:t>
                      </a:r>
                      <a:endParaRPr lang="sv-SE"/>
                    </a:p>
                    <a:p>
                      <a:endParaRPr lang="sv-SE" sz="1100"/>
                    </a:p>
                    <a:p>
                      <a:pPr marL="171450" lvl="0" indent="-171450">
                        <a:buFont typeface="Arial"/>
                        <a:buChar char="•"/>
                      </a:pPr>
                      <a:r>
                        <a:rPr lang="sv-SE" sz="1100" b="0" i="0" u="none" strike="noStrike" noProof="0">
                          <a:solidFill>
                            <a:srgbClr val="000000"/>
                          </a:solidFill>
                          <a:latin typeface="Arial"/>
                        </a:rPr>
                        <a:t>Projekt; </a:t>
                      </a:r>
                      <a:r>
                        <a:rPr lang="sv-SE" sz="1100" b="0" i="0" u="none" strike="noStrike" noProof="0" err="1">
                          <a:solidFill>
                            <a:srgbClr val="000000"/>
                          </a:solidFill>
                          <a:latin typeface="Arial"/>
                        </a:rPr>
                        <a:t>Fenixz</a:t>
                      </a:r>
                      <a:r>
                        <a:rPr lang="sv-SE" sz="1100" b="0" i="0" u="none" strike="noStrike" noProof="0">
                          <a:solidFill>
                            <a:srgbClr val="000000"/>
                          </a:solidFill>
                          <a:latin typeface="Arial"/>
                        </a:rPr>
                        <a:t> kommuner</a:t>
                      </a:r>
                      <a:endParaRPr lang="sv-SE"/>
                    </a:p>
                    <a:p>
                      <a:endParaRPr lang="sv-SE" sz="1100"/>
                    </a:p>
                    <a:p>
                      <a:endParaRPr lang="sv-SE" sz="1100"/>
                    </a:p>
                    <a:p>
                      <a:endParaRPr lang="sv-SE" sz="1100"/>
                    </a:p>
                    <a:p>
                      <a:endParaRPr lang="sv-SE" sz="1100"/>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sv-SE" sz="1100"/>
                        <a:t>Fler sökande till yrkeslärarprogrammet på HV</a:t>
                      </a:r>
                    </a:p>
                    <a:p>
                      <a:endParaRPr lang="sv-SE" sz="1100"/>
                    </a:p>
                    <a:p>
                      <a:pPr lvl="0">
                        <a:buNone/>
                      </a:pPr>
                      <a:endParaRPr lang="sv-SE" i="1"/>
                    </a:p>
                  </a:txBody>
                  <a:tcPr/>
                </a:tc>
                <a:tc>
                  <a:txBody>
                    <a:bodyPr/>
                    <a:lstStyle/>
                    <a:p>
                      <a:pPr marL="0" marR="0" lvl="0" indent="0" algn="l">
                        <a:lnSpc>
                          <a:spcPct val="100000"/>
                        </a:lnSpc>
                        <a:spcBef>
                          <a:spcPts val="0"/>
                        </a:spcBef>
                        <a:spcAft>
                          <a:spcPts val="0"/>
                        </a:spcAft>
                        <a:buNone/>
                      </a:pPr>
                      <a:r>
                        <a:rPr lang="sv-SE" sz="1100" b="0" i="0" u="none" strike="noStrike" noProof="0">
                          <a:solidFill>
                            <a:srgbClr val="000000"/>
                          </a:solidFill>
                          <a:latin typeface="Arial"/>
                        </a:rPr>
                        <a:t>Delregionala utvecklingsmedel (DRUM)</a:t>
                      </a:r>
                      <a:endParaRPr lang="sv-SE" b="0" i="0" u="none" strike="noStrike" noProof="0">
                        <a:solidFill>
                          <a:srgbClr val="000000"/>
                        </a:solidFill>
                        <a:latin typeface="Arial"/>
                      </a:endParaRPr>
                    </a:p>
                    <a:p>
                      <a:pPr marL="0" marR="0" lvl="0" indent="0" algn="l">
                        <a:lnSpc>
                          <a:spcPct val="100000"/>
                        </a:lnSpc>
                        <a:spcBef>
                          <a:spcPts val="0"/>
                        </a:spcBef>
                        <a:spcAft>
                          <a:spcPts val="0"/>
                        </a:spcAft>
                        <a:buClrTx/>
                        <a:buSzTx/>
                        <a:buFontTx/>
                        <a:buNone/>
                      </a:pPr>
                      <a:r>
                        <a:rPr lang="sv-SE" sz="1100"/>
                        <a:t>Avtal (vux</a:t>
                      </a:r>
                      <a:r>
                        <a:rPr lang="sv-SE" sz="1100" b="0" i="0" u="none" strike="noStrike" noProof="0">
                          <a:solidFill>
                            <a:srgbClr val="000000"/>
                          </a:solidFill>
                          <a:latin typeface="Arial"/>
                        </a:rPr>
                        <a:t>-samverkan</a:t>
                      </a:r>
                      <a:r>
                        <a:rPr lang="sv-SE" sz="1100"/>
                        <a:t>)</a:t>
                      </a:r>
                    </a:p>
                    <a:p>
                      <a:pPr marL="0" marR="0" lvl="0" indent="0" algn="l">
                        <a:lnSpc>
                          <a:spcPct val="100000"/>
                        </a:lnSpc>
                        <a:spcBef>
                          <a:spcPts val="0"/>
                        </a:spcBef>
                        <a:spcAft>
                          <a:spcPts val="0"/>
                        </a:spcAft>
                        <a:buNone/>
                      </a:pPr>
                      <a:r>
                        <a:rPr lang="sv-SE" sz="1100" b="0" i="0" u="none" strike="noStrike" noProof="0">
                          <a:solidFill>
                            <a:srgbClr val="000000"/>
                          </a:solidFill>
                          <a:latin typeface="Arial"/>
                        </a:rPr>
                        <a:t>ESF-medel</a:t>
                      </a:r>
                      <a:endParaRPr lang="sv-SE"/>
                    </a:p>
                    <a:p>
                      <a:endParaRPr lang="sv-SE" sz="1100"/>
                    </a:p>
                  </a:txBody>
                  <a:tcPr/>
                </a:tc>
                <a:extLst>
                  <a:ext uri="{0D108BD9-81ED-4DB2-BD59-A6C34878D82A}">
                    <a16:rowId xmlns:a16="http://schemas.microsoft.com/office/drawing/2014/main" val="3271948371"/>
                  </a:ext>
                </a:extLst>
              </a:tr>
            </a:tbl>
          </a:graphicData>
        </a:graphic>
      </p:graphicFrame>
      <p:sp>
        <p:nvSpPr>
          <p:cNvPr id="2" name="Rubrik 1">
            <a:extLst>
              <a:ext uri="{FF2B5EF4-FFF2-40B4-BE49-F238E27FC236}">
                <a16:creationId xmlns:a16="http://schemas.microsoft.com/office/drawing/2014/main" id="{4024FEAF-4A12-EA00-1140-ACC151B572F4}"/>
              </a:ext>
            </a:extLst>
          </p:cNvPr>
          <p:cNvSpPr>
            <a:spLocks noGrp="1"/>
          </p:cNvSpPr>
          <p:nvPr>
            <p:ph type="title"/>
          </p:nvPr>
        </p:nvSpPr>
        <p:spPr>
          <a:xfrm>
            <a:off x="838200" y="340951"/>
            <a:ext cx="10515600" cy="465294"/>
          </a:xfrm>
        </p:spPr>
        <p:txBody>
          <a:bodyPr>
            <a:normAutofit fontScale="90000"/>
          </a:bodyPr>
          <a:lstStyle/>
          <a:p>
            <a:pPr>
              <a:lnSpc>
                <a:spcPct val="100000"/>
              </a:lnSpc>
            </a:pPr>
            <a:r>
              <a:rPr lang="sv-SE" sz="3200"/>
              <a:t>Kompetensförsörjning</a:t>
            </a:r>
            <a:br>
              <a:rPr lang="sv-SE" sz="3200"/>
            </a:br>
            <a:r>
              <a:rPr lang="sv-SE" sz="2700" b="0"/>
              <a:t>Delmål 1: Stark samverkan mellan utbildning och arbetsliv</a:t>
            </a:r>
          </a:p>
        </p:txBody>
      </p:sp>
      <p:sp>
        <p:nvSpPr>
          <p:cNvPr id="4" name="Platshållare för bildnummer 3">
            <a:extLst>
              <a:ext uri="{FF2B5EF4-FFF2-40B4-BE49-F238E27FC236}">
                <a16:creationId xmlns:a16="http://schemas.microsoft.com/office/drawing/2014/main" id="{1452812C-2858-0853-4FFA-D8BD9478838C}"/>
              </a:ext>
            </a:extLst>
          </p:cNvPr>
          <p:cNvSpPr>
            <a:spLocks noGrp="1"/>
          </p:cNvSpPr>
          <p:nvPr>
            <p:ph type="sldNum" sz="quarter" idx="12"/>
          </p:nvPr>
        </p:nvSpPr>
        <p:spPr/>
        <p:txBody>
          <a:bodyPr/>
          <a:lstStyle/>
          <a:p>
            <a:fld id="{92B3BCE3-2496-45C2-82F1-BDA297F4C25D}" type="slidenum">
              <a:rPr lang="sv-SE" smtClean="0"/>
              <a:t>9</a:t>
            </a:fld>
            <a:endParaRPr lang="sv-SE"/>
          </a:p>
        </p:txBody>
      </p:sp>
      <p:pic>
        <p:nvPicPr>
          <p:cNvPr id="8" name="Bildobjekt 7" descr="En bild som visar cirkel, Grafik, design&#10;&#10;Automatiskt genererad beskrivning">
            <a:extLst>
              <a:ext uri="{FF2B5EF4-FFF2-40B4-BE49-F238E27FC236}">
                <a16:creationId xmlns:a16="http://schemas.microsoft.com/office/drawing/2014/main" id="{A8DCA4EE-A6A4-1118-D093-53A499D9370E}"/>
              </a:ext>
            </a:extLst>
          </p:cNvPr>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10084279" y="-77344"/>
            <a:ext cx="1345722" cy="1256007"/>
          </a:xfrm>
          <a:prstGeom prst="rect">
            <a:avLst/>
          </a:prstGeom>
        </p:spPr>
      </p:pic>
    </p:spTree>
    <p:extLst>
      <p:ext uri="{BB962C8B-B14F-4D97-AF65-F5344CB8AC3E}">
        <p14:creationId xmlns:p14="http://schemas.microsoft.com/office/powerpoint/2010/main" val="28379200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1bee2717-7be6-4543-a84c-d7b84b4a0d2c" xsi:nil="true"/>
    <lcf76f155ced4ddcb4097134ff3c332f xmlns="0b28fd58-465a-4896-89a4-74da095763e3">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A13ECBBE3D428A45911C940763024D5E" ma:contentTypeVersion="11" ma:contentTypeDescription="Skapa ett nytt dokument." ma:contentTypeScope="" ma:versionID="2cb1df470ebc4dd93c3c5f5935afef6b">
  <xsd:schema xmlns:xsd="http://www.w3.org/2001/XMLSchema" xmlns:xs="http://www.w3.org/2001/XMLSchema" xmlns:p="http://schemas.microsoft.com/office/2006/metadata/properties" xmlns:ns2="0b28fd58-465a-4896-89a4-74da095763e3" xmlns:ns3="1bee2717-7be6-4543-a84c-d7b84b4a0d2c" targetNamespace="http://schemas.microsoft.com/office/2006/metadata/properties" ma:root="true" ma:fieldsID="4ba8bc1bb5bcca0ed65ef577fd7426b7" ns2:_="" ns3:_="">
    <xsd:import namespace="0b28fd58-465a-4896-89a4-74da095763e3"/>
    <xsd:import namespace="1bee2717-7be6-4543-a84c-d7b84b4a0d2c"/>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28fd58-465a-4896-89a4-74da095763e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Bildmarkeringar" ma:readOnly="false" ma:fieldId="{5cf76f15-5ced-4ddc-b409-7134ff3c332f}" ma:taxonomyMulti="true" ma:sspId="934a252a-d2c1-4403-a0e1-cc66eb4ddf79"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bee2717-7be6-4543-a84c-d7b84b4a0d2c"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03c1f883-4157-43fc-b1cd-9b652e88f4c7}" ma:internalName="TaxCatchAll" ma:showField="CatchAllData" ma:web="1bee2717-7be6-4543-a84c-d7b84b4a0d2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E33C2E1-98C4-43A2-AE66-E1C5D0D74B2E}">
  <ds:schemaRefs>
    <ds:schemaRef ds:uri="http://schemas.microsoft.com/office/2006/documentManagement/types"/>
    <ds:schemaRef ds:uri="http://purl.org/dc/dcmitype/"/>
    <ds:schemaRef ds:uri="http://www.w3.org/XML/1998/namespace"/>
    <ds:schemaRef ds:uri="http://schemas.microsoft.com/office/2006/metadata/properties"/>
    <ds:schemaRef ds:uri="http://schemas.openxmlformats.org/package/2006/metadata/core-properties"/>
    <ds:schemaRef ds:uri="http://purl.org/dc/terms/"/>
    <ds:schemaRef ds:uri="http://purl.org/dc/elements/1.1/"/>
    <ds:schemaRef ds:uri="http://schemas.microsoft.com/office/infopath/2007/PartnerControls"/>
    <ds:schemaRef ds:uri="1bee2717-7be6-4543-a84c-d7b84b4a0d2c"/>
    <ds:schemaRef ds:uri="0b28fd58-465a-4896-89a4-74da095763e3"/>
  </ds:schemaRefs>
</ds:datastoreItem>
</file>

<file path=customXml/itemProps2.xml><?xml version="1.0" encoding="utf-8"?>
<ds:datastoreItem xmlns:ds="http://schemas.openxmlformats.org/officeDocument/2006/customXml" ds:itemID="{EF1F06E2-00A7-4950-8FC0-D840F3DD1191}">
  <ds:schemaRefs>
    <ds:schemaRef ds:uri="http://schemas.microsoft.com/sharepoint/v3/contenttype/forms"/>
  </ds:schemaRefs>
</ds:datastoreItem>
</file>

<file path=customXml/itemProps3.xml><?xml version="1.0" encoding="utf-8"?>
<ds:datastoreItem xmlns:ds="http://schemas.openxmlformats.org/officeDocument/2006/customXml" ds:itemID="{D1F31A89-03BE-4A82-8A7D-0A365354B495}">
  <ds:schemaRefs>
    <ds:schemaRef ds:uri="0b28fd58-465a-4896-89a4-74da095763e3"/>
    <ds:schemaRef ds:uri="1bee2717-7be6-4543-a84c-d7b84b4a0d2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2516</Words>
  <Application>Microsoft Office PowerPoint</Application>
  <PresentationFormat>Bredbild</PresentationFormat>
  <Paragraphs>517</Paragraphs>
  <Slides>13</Slides>
  <Notes>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13</vt:i4>
      </vt:variant>
    </vt:vector>
  </HeadingPairs>
  <TitlesOfParts>
    <vt:vector size="19" baseType="lpstr">
      <vt:lpstr>Aptos</vt:lpstr>
      <vt:lpstr>Arial</vt:lpstr>
      <vt:lpstr>Arial,Sans-Serif</vt:lpstr>
      <vt:lpstr>Calibri</vt:lpstr>
      <vt:lpstr>Helvetica</vt:lpstr>
      <vt:lpstr>Office Theme</vt:lpstr>
      <vt:lpstr>Handlingsplaner 2025</vt:lpstr>
      <vt:lpstr>Medlemsnytta i Fyrbodals kommunalförbund</vt:lpstr>
      <vt:lpstr>Förbundsgemensamma delmål Delmål 1: En god och hållbar arbetsmiljö</vt:lpstr>
      <vt:lpstr>Förbundsgemensamma delmål Delmål 2: En god och meningsfull kommunikation</vt:lpstr>
      <vt:lpstr>Förbundsgemensamma delmål Delmål 3: En god ekonomisk hushållning</vt:lpstr>
      <vt:lpstr>Regional utveckling  Delmål 1: Konkurrenskraftigt och innovativt näringsliv</vt:lpstr>
      <vt:lpstr>Regional utveckling  Delmål 2: Attraktiva livsmiljöer</vt:lpstr>
      <vt:lpstr>Regional utveckling  Delmål 3: Robust och sammanhållen samhällsplanering </vt:lpstr>
      <vt:lpstr>Kompetensförsörjning Delmål 1: Stark samverkan mellan utbildning och arbetsliv</vt:lpstr>
      <vt:lpstr>Kompetensförsörjning Delmål 2: Livslångt lärande</vt:lpstr>
      <vt:lpstr>Välfärdsutveckling Delmål 1: Stark samverkan</vt:lpstr>
      <vt:lpstr>Välfärdsutveckling Delmål 2: Forskning, kunskapsutveckling och kvalitet</vt:lpstr>
      <vt:lpstr>Välfärdsutveckling Delmål 3: Utvecklade hälsofrämjande och tidiga insatser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Fyrbodal baspresentation</dc:title>
  <dc:creator>Daniel Andersson</dc:creator>
  <cp:lastModifiedBy>Andreas Borg</cp:lastModifiedBy>
  <cp:revision>2</cp:revision>
  <cp:lastPrinted>2019-02-11T09:51:56Z</cp:lastPrinted>
  <dcterms:created xsi:type="dcterms:W3CDTF">2017-08-22T11:12:24Z</dcterms:created>
  <dcterms:modified xsi:type="dcterms:W3CDTF">2025-04-28T14:43:15Z</dcterms:modified>
  <cp:contentStatus>Slutgiltig</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0x010100A13ECBBE3D428A45911C940763024D5E</vt:lpwstr>
  </property>
  <property fmtid="{D5CDD505-2E9C-101B-9397-08002B2CF9AE}" pid="3" name="_dlc_DocIdItemGuid">
    <vt:lpwstr>eee0420d-d283-4aba-82ff-d9f358409366</vt:lpwstr>
  </property>
  <property fmtid="{D5CDD505-2E9C-101B-9397-08002B2CF9AE}" pid="4" name="Dokumenttyp">
    <vt:lpwstr/>
  </property>
  <property fmtid="{D5CDD505-2E9C-101B-9397-08002B2CF9AE}" pid="5" name="MediaServiceImageTags">
    <vt:lpwstr/>
  </property>
  <property fmtid="{D5CDD505-2E9C-101B-9397-08002B2CF9AE}" pid="6" name="_MarkAsFinal">
    <vt:bool>true</vt:bool>
  </property>
</Properties>
</file>