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>
        <p:scale>
          <a:sx n="100" d="100"/>
          <a:sy n="100" d="100"/>
        </p:scale>
        <p:origin x="154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D72A8-7E2A-57BC-99EB-DDE32F6D6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8E3057C-1993-7453-2D1E-2567E1944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3E3FF4-BB61-4B97-5E70-4344BBDC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116DA9-A643-EE0C-207B-FBA6DC0E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9D3746-F4A6-34F8-A54C-14647350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89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A825AC-E06C-4B0B-964B-8FDF4AFB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8C8F85-C785-10AB-81F3-CB50C074F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95B30E-99B9-1AAD-AD7D-80F34961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381E55-D085-ED21-24C9-820892A6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DCB2C-8897-F1E2-19A6-FD913900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50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7973657-6898-C7D8-BCD9-93CF75D76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F8E2389-DE29-3CC4-FA70-85D988D2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C62BCE-B7EC-6815-DC5E-3ECC0E2A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DA16C3-3E07-55AF-0A02-F4069646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FA21E3-1155-3378-9D85-742682D6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66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990CA3-1F86-2230-616B-D5F54AD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205AE3-B54C-479D-1564-FBE5430B5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7DBDC0-55A5-11A3-B149-02BD759B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ABCF0C-313F-F7F3-70EC-EBB9DE61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E22612-F344-58C4-4516-037E033E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70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56767B-829E-2F5A-F964-12FC5DFA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0E87CE-B48C-AACA-CADE-866ACE9A4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DADEDA-B968-E209-F6D6-F6B36B1B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A39188-8E25-4E21-34FF-211BF543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0A8066-9A9F-90D4-2DC5-AD89147E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96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94A1BA-5ADC-3194-2C06-557EA35D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A0A8E1-3EF7-140A-D087-B9F19E69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9A995E9-272F-B625-4F34-6F338DB73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A04C1B-E519-2CD2-A24B-52F040F0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95055A-B006-5DC2-8173-C6AADEF9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E94635-4CD5-39A3-0E3F-F18778C8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56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B43DDD-D2FA-3E4E-EE2E-F1707C66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D83DAC-B1BA-E4BB-C0DF-E28BD5E2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96918D-8FC9-07EA-AA26-DD79CF49A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F3175F9-DE72-4FEB-35F0-2D3D9B14C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AB9EB04-77BE-15F6-5E56-ABB15C6F7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728DD82-DCBB-4AFC-331F-509B3F91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9A1A1A8-23E9-9300-D04F-488D3992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D395295-5B85-7B8C-5B77-3446DE0F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0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A45C5B-695C-A9A3-93A4-BC0E26DB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FA9B87C-559D-AC82-4A6E-6739BFD1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2D1A731-8FE9-4EF1-81A4-551B4648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66A7C1-BF54-7478-1C35-FA763764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92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85DC137-B330-61C9-3E60-2F05B260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59304B9-3121-2FDA-522D-D3D84C5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3A2DE5B-2356-21DF-2082-BF2DCB5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897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4E35FD-3909-4566-4FF5-77E7263C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F8F7A5-0BAE-831D-5326-2219FEFD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9692D3-7E8C-3D59-8136-CF2359A09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0994FC-1160-94FF-1272-F0850BA2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D0FA4FB-A648-EE1F-53CD-337E2FED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57A3EA-4D58-97DB-32F6-DF9CC72B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52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CBD7A-A96C-4090-D063-3FD0531D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7610000-0782-781F-DE49-91986DCD0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D77553-EC36-E70C-28DF-771FE4C2F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4493AE4-D532-6599-2477-24A729A2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F8D590-3417-5012-E569-46EDE352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27D288-E6FA-31A8-45E1-C1399644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79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EF1338A-720B-4E8F-F98A-E3C18EAC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084B8A-74BE-244C-CA93-68EDCD667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2E0A39-B5D1-048C-D0EB-718D46CB8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FE968-B3B6-F547-89A7-1CC49BF83F68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E9BD02-3EFA-33F0-08CF-833EDA7FF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455BF3-DA4E-CF28-70DA-08A4E3640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8B156-8980-1446-A48D-CA99C31E5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89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FCB991DA-745D-5727-45E8-416472236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6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20298E19-211E-77FA-58D9-2078E855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0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9A93B49F-5492-3BFF-16E7-8431CC30C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5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56F7ABAF-BA7B-D07F-A33F-FA5089ED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3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2BD9E371-06BF-4C5D-8CCC-94E0AD23E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6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Människoansikte, Webbplats&#10;&#10;Automatiskt genererad beskrivning">
            <a:extLst>
              <a:ext uri="{FF2B5EF4-FFF2-40B4-BE49-F238E27FC236}">
                <a16:creationId xmlns:a16="http://schemas.microsoft.com/office/drawing/2014/main" id="{97628732-477B-43DE-E738-A2D3DEFD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4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diagram, Teckensnitt, design&#10;&#10;Automatiskt genererad beskrivning">
            <a:extLst>
              <a:ext uri="{FF2B5EF4-FFF2-40B4-BE49-F238E27FC236}">
                <a16:creationId xmlns:a16="http://schemas.microsoft.com/office/drawing/2014/main" id="{C9FD4067-B97E-6F9F-FCF0-BCE5C833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B440C6DD-B65A-EFD4-3183-D5E7F013B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6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Webbplats, Internetreklam&#10;&#10;Automatiskt genererad beskrivning">
            <a:extLst>
              <a:ext uri="{FF2B5EF4-FFF2-40B4-BE49-F238E27FC236}">
                <a16:creationId xmlns:a16="http://schemas.microsoft.com/office/drawing/2014/main" id="{6F4E99CF-5919-9AAF-615F-A29902B4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3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7663B7ED-2ED5-CC5C-DE38-2ADB9635F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1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cykel, skärmbild, design&#10;&#10;Automatiskt genererad beskrivning">
            <a:extLst>
              <a:ext uri="{FF2B5EF4-FFF2-40B4-BE49-F238E27FC236}">
                <a16:creationId xmlns:a16="http://schemas.microsoft.com/office/drawing/2014/main" id="{8EF0F76E-6F5D-F675-9CB9-36BF2913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4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1539DF762EA94DAA433F6AD7F53202" ma:contentTypeVersion="18" ma:contentTypeDescription="Skapa ett nytt dokument." ma:contentTypeScope="" ma:versionID="f5197fe9483cdb1023836570aedca3c1">
  <xsd:schema xmlns:xsd="http://www.w3.org/2001/XMLSchema" xmlns:xs="http://www.w3.org/2001/XMLSchema" xmlns:p="http://schemas.microsoft.com/office/2006/metadata/properties" xmlns:ns2="ed5a9508-fc03-40ca-af88-876a0aed4477" xmlns:ns3="ef1c82ad-2537-4229-8284-23e63c0400ec" targetNamespace="http://schemas.microsoft.com/office/2006/metadata/properties" ma:root="true" ma:fieldsID="b0c7faa3fd3f3c544e28e4edb9f23153" ns2:_="" ns3:_="">
    <xsd:import namespace="ed5a9508-fc03-40ca-af88-876a0aed4477"/>
    <xsd:import namespace="ef1c82ad-2537-4229-8284-23e63c040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a9508-fc03-40ca-af88-876a0aed4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934a252a-d2c1-4403-a0e1-cc66eb4dd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c82ad-2537-4229-8284-23e63c0400e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844a56c-6dfd-4923-842f-991ec109b06d}" ma:internalName="TaxCatchAll" ma:showField="CatchAllData" ma:web="ef1c82ad-2537-4229-8284-23e63c040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1c82ad-2537-4229-8284-23e63c0400ec" xsi:nil="true"/>
    <lcf76f155ced4ddcb4097134ff3c332f xmlns="ed5a9508-fc03-40ca-af88-876a0aed44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DB21BE-A0EA-4481-90AD-5A9FDD1D05B3}"/>
</file>

<file path=customXml/itemProps2.xml><?xml version="1.0" encoding="utf-8"?>
<ds:datastoreItem xmlns:ds="http://schemas.openxmlformats.org/officeDocument/2006/customXml" ds:itemID="{8017287C-B469-4017-8E80-88781C70633C}"/>
</file>

<file path=customXml/itemProps3.xml><?xml version="1.0" encoding="utf-8"?>
<ds:datastoreItem xmlns:ds="http://schemas.openxmlformats.org/officeDocument/2006/customXml" ds:itemID="{ED8887AE-D6A0-483F-AC59-4241D6AE4E6E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Bredbild</PresentationFormat>
  <Paragraphs>0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Erika Alsin</dc:creator>
  <cp:lastModifiedBy>Erika Alsin</cp:lastModifiedBy>
  <cp:revision>1</cp:revision>
  <dcterms:created xsi:type="dcterms:W3CDTF">2024-09-25T10:00:08Z</dcterms:created>
  <dcterms:modified xsi:type="dcterms:W3CDTF">2024-09-25T10:05:52Z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0x010100651539DF762EA94DAA433F6AD7F53202</vt:lpwstr>
  </property>
</Properties>
</file>