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89" r:id="rId6"/>
    <p:sldId id="287" r:id="rId7"/>
    <p:sldId id="290" r:id="rId8"/>
    <p:sldId id="291" r:id="rId9"/>
    <p:sldId id="293" r:id="rId10"/>
    <p:sldId id="333" r:id="rId11"/>
    <p:sldId id="334" r:id="rId12"/>
    <p:sldId id="336" r:id="rId13"/>
    <p:sldId id="335" r:id="rId14"/>
    <p:sldId id="337" r:id="rId15"/>
    <p:sldId id="340" r:id="rId16"/>
    <p:sldId id="339" r:id="rId17"/>
    <p:sldId id="341" r:id="rId18"/>
    <p:sldId id="34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36" userDrawn="1">
          <p15:clr>
            <a:srgbClr val="A4A3A4"/>
          </p15:clr>
        </p15:guide>
        <p15:guide id="2" orient="horz" pos="720" userDrawn="1">
          <p15:clr>
            <a:srgbClr val="A4A3A4"/>
          </p15:clr>
        </p15:guide>
        <p15:guide id="3" orient="horz" pos="142" userDrawn="1">
          <p15:clr>
            <a:srgbClr val="A4A3A4"/>
          </p15:clr>
        </p15:guide>
        <p15:guide id="4" pos="7512" userDrawn="1">
          <p15:clr>
            <a:srgbClr val="A4A3A4"/>
          </p15:clr>
        </p15:guide>
        <p15:guide id="5" orient="horz" pos="4200" userDrawn="1">
          <p15:clr>
            <a:srgbClr val="A4A3A4"/>
          </p15:clr>
        </p15:guide>
        <p15:guide id="6" orient="horz" pos="1616" userDrawn="1">
          <p15:clr>
            <a:srgbClr val="A4A3A4"/>
          </p15:clr>
        </p15:guide>
        <p15:guide id="7"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991"/>
    <a:srgbClr val="698351"/>
    <a:srgbClr val="2B5E83"/>
    <a:srgbClr val="111111"/>
    <a:srgbClr val="D8F260"/>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4" autoAdjust="0"/>
    <p:restoredTop sz="94706"/>
  </p:normalViewPr>
  <p:slideViewPr>
    <p:cSldViewPr snapToGrid="0" snapToObjects="1">
      <p:cViewPr varScale="1">
        <p:scale>
          <a:sx n="60" d="100"/>
          <a:sy n="60" d="100"/>
        </p:scale>
        <p:origin x="616" y="48"/>
      </p:cViewPr>
      <p:guideLst>
        <p:guide pos="1536"/>
        <p:guide orient="horz" pos="720"/>
        <p:guide orient="horz" pos="142"/>
        <p:guide pos="7512"/>
        <p:guide orient="horz" pos="4200"/>
        <p:guide orient="horz" pos="1616"/>
        <p:guide pos="460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97751D-E402-AB4F-B03F-C1F5777F73CF}" type="datetimeFigureOut">
              <a:rPr lang="en-US" smtClean="0"/>
              <a:t>11/17/2024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723A583-F6AA-D64F-B008-BCA972160470}" type="slidenum">
              <a:rPr lang="en-US" smtClean="0"/>
              <a:t>‹#›</a:t>
            </a:fld>
            <a:endParaRPr lang="en-US"/>
          </a:p>
        </p:txBody>
      </p:sp>
    </p:spTree>
    <p:extLst>
      <p:ext uri="{BB962C8B-B14F-4D97-AF65-F5344CB8AC3E}">
        <p14:creationId xmlns:p14="http://schemas.microsoft.com/office/powerpoint/2010/main" val="81091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23A583-F6AA-D64F-B008-BCA972160470}" type="slidenum">
              <a:rPr lang="en-US" smtClean="0"/>
              <a:t>2</a:t>
            </a:fld>
            <a:endParaRPr lang="en-US"/>
          </a:p>
        </p:txBody>
      </p:sp>
    </p:spTree>
    <p:extLst>
      <p:ext uri="{BB962C8B-B14F-4D97-AF65-F5344CB8AC3E}">
        <p14:creationId xmlns:p14="http://schemas.microsoft.com/office/powerpoint/2010/main" val="313292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23A583-F6AA-D64F-B008-BCA972160470}" type="slidenum">
              <a:rPr lang="en-US" smtClean="0"/>
              <a:t>3</a:t>
            </a:fld>
            <a:endParaRPr lang="en-US"/>
          </a:p>
        </p:txBody>
      </p:sp>
    </p:spTree>
    <p:extLst>
      <p:ext uri="{BB962C8B-B14F-4D97-AF65-F5344CB8AC3E}">
        <p14:creationId xmlns:p14="http://schemas.microsoft.com/office/powerpoint/2010/main" val="84512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23A583-F6AA-D64F-B008-BCA972160470}" type="slidenum">
              <a:rPr lang="en-US" smtClean="0"/>
              <a:t>4</a:t>
            </a:fld>
            <a:endParaRPr lang="en-US"/>
          </a:p>
        </p:txBody>
      </p:sp>
    </p:spTree>
    <p:extLst>
      <p:ext uri="{BB962C8B-B14F-4D97-AF65-F5344CB8AC3E}">
        <p14:creationId xmlns:p14="http://schemas.microsoft.com/office/powerpoint/2010/main" val="91119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23A583-F6AA-D64F-B008-BCA972160470}" type="slidenum">
              <a:rPr lang="en-US" smtClean="0"/>
              <a:t>5</a:t>
            </a:fld>
            <a:endParaRPr lang="en-US"/>
          </a:p>
        </p:txBody>
      </p:sp>
    </p:spTree>
    <p:extLst>
      <p:ext uri="{BB962C8B-B14F-4D97-AF65-F5344CB8AC3E}">
        <p14:creationId xmlns:p14="http://schemas.microsoft.com/office/powerpoint/2010/main" val="343566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23A583-F6AA-D64F-B008-BCA972160470}" type="slidenum">
              <a:rPr lang="en-US" smtClean="0"/>
              <a:t>6</a:t>
            </a:fld>
            <a:endParaRPr lang="en-US"/>
          </a:p>
        </p:txBody>
      </p:sp>
    </p:spTree>
    <p:extLst>
      <p:ext uri="{BB962C8B-B14F-4D97-AF65-F5344CB8AC3E}">
        <p14:creationId xmlns:p14="http://schemas.microsoft.com/office/powerpoint/2010/main" val="341672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723A583-F6AA-D64F-B008-BCA972160470}" type="slidenum">
              <a:rPr lang="en-US" smtClean="0"/>
              <a:t>7</a:t>
            </a:fld>
            <a:endParaRPr lang="en-US"/>
          </a:p>
        </p:txBody>
      </p:sp>
    </p:spTree>
    <p:extLst>
      <p:ext uri="{BB962C8B-B14F-4D97-AF65-F5344CB8AC3E}">
        <p14:creationId xmlns:p14="http://schemas.microsoft.com/office/powerpoint/2010/main" val="3027339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9" name="Title 8"/>
          <p:cNvSpPr>
            <a:spLocks noGrp="1"/>
          </p:cNvSpPr>
          <p:nvPr>
            <p:ph type="title"/>
          </p:nvPr>
        </p:nvSpPr>
        <p:spPr>
          <a:xfrm>
            <a:off x="2553600" y="1753200"/>
            <a:ext cx="7084800" cy="3351600"/>
          </a:xfrm>
          <a:solidFill>
            <a:srgbClr val="2B5E83">
              <a:alpha val="94902"/>
            </a:srgbClr>
          </a:solidFill>
        </p:spPr>
        <p:txBody>
          <a:bodyPr anchor="ctr">
            <a:normAutofit/>
          </a:bodyPr>
          <a:lstStyle>
            <a:lvl1pPr algn="ctr">
              <a:defRPr sz="4000" b="1" i="0">
                <a:solidFill>
                  <a:schemeClr val="bg1"/>
                </a:solidFill>
                <a:latin typeface="Helvetica" charset="0"/>
                <a:ea typeface="Helvetica" charset="0"/>
                <a:cs typeface="Helvetica"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3BDFC02A-32E3-7643-B44D-05EE859B39CF}" type="datetime1">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850400" y="6300000"/>
            <a:ext cx="1076400" cy="3636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fld id="{E608E88B-1C1A-904E-9521-49E8A3DEDF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skärmsbild (färgad logg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7999"/>
          </a:xfrm>
        </p:spPr>
        <p:txBody>
          <a:bodyPr/>
          <a:lstStyle/>
          <a:p>
            <a:endParaRPr lang="en-US" dirty="0"/>
          </a:p>
        </p:txBody>
      </p:sp>
      <p:sp>
        <p:nvSpPr>
          <p:cNvPr id="12" name="Date Placeholder 11"/>
          <p:cNvSpPr>
            <a:spLocks noGrp="1"/>
          </p:cNvSpPr>
          <p:nvPr>
            <p:ph type="dt" sz="half" idx="11"/>
          </p:nvPr>
        </p:nvSpPr>
        <p:spPr/>
        <p:txBody>
          <a:bodyPr/>
          <a:lstStyle/>
          <a:p>
            <a:fld id="{78A8F7A8-6765-7041-AE20-83CCB3B6EB95}"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kärmsbild med rubrik (vi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9" name="Title 8"/>
          <p:cNvSpPr>
            <a:spLocks noGrp="1"/>
          </p:cNvSpPr>
          <p:nvPr>
            <p:ph type="title"/>
          </p:nvPr>
        </p:nvSpPr>
        <p:spPr>
          <a:xfrm>
            <a:off x="593400" y="854725"/>
            <a:ext cx="11033548" cy="5025570"/>
          </a:xfrm>
        </p:spPr>
        <p:txBody>
          <a:bodyPr anchor="ctr">
            <a:normAutofit/>
          </a:bodyPr>
          <a:lstStyle>
            <a:lvl1pPr algn="ctr">
              <a:defRPr sz="5700" b="1" i="0">
                <a:solidFill>
                  <a:schemeClr val="bg1"/>
                </a:solidFill>
                <a:latin typeface="Helvetica" charset="0"/>
                <a:ea typeface="Helvetica" charset="0"/>
                <a:cs typeface="Helvetica" charset="0"/>
              </a:defRPr>
            </a:lvl1pPr>
          </a:lstStyle>
          <a:p>
            <a:r>
              <a:rPr lang="en-US"/>
              <a:t>Click to edit Master title style</a:t>
            </a:r>
          </a:p>
        </p:txBody>
      </p:sp>
      <p:sp>
        <p:nvSpPr>
          <p:cNvPr id="12" name="Date Placeholder 11"/>
          <p:cNvSpPr>
            <a:spLocks noGrp="1"/>
          </p:cNvSpPr>
          <p:nvPr>
            <p:ph type="dt" sz="half" idx="11"/>
          </p:nvPr>
        </p:nvSpPr>
        <p:spPr/>
        <p:txBody>
          <a:bodyPr/>
          <a:lstStyle/>
          <a:p>
            <a:fld id="{98B1718C-8191-4F49-92DB-4C26A9794289}"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kärmsbild, rubrik, underrubrik (vi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3" name="Subtitle 2"/>
          <p:cNvSpPr>
            <a:spLocks noGrp="1"/>
          </p:cNvSpPr>
          <p:nvPr>
            <p:ph type="subTitle" idx="1" hasCustomPrompt="1"/>
          </p:nvPr>
        </p:nvSpPr>
        <p:spPr>
          <a:xfrm>
            <a:off x="267001" y="6407778"/>
            <a:ext cx="7121376" cy="260277"/>
          </a:xfrm>
        </p:spPr>
        <p:txBody>
          <a:bodyPr>
            <a:noAutofit/>
          </a:bodyPr>
          <a:lstStyle>
            <a:lvl1pPr marL="0" indent="0" algn="l">
              <a:buNone/>
              <a:defRPr sz="1500">
                <a:solidFill>
                  <a:schemeClr val="bg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400" y="854725"/>
            <a:ext cx="11033548" cy="5046672"/>
          </a:xfrm>
        </p:spPr>
        <p:txBody>
          <a:bodyPr anchor="t">
            <a:normAutofit/>
          </a:bodyPr>
          <a:lstStyle>
            <a:lvl1pPr algn="ctr">
              <a:defRPr sz="4000" b="1" i="0">
                <a:solidFill>
                  <a:schemeClr val="bg1"/>
                </a:solidFill>
                <a:latin typeface="Helvetica" charset="0"/>
                <a:ea typeface="Helvetica" charset="0"/>
                <a:cs typeface="Helvetica" charset="0"/>
              </a:defRPr>
            </a:lvl1pPr>
          </a:lstStyle>
          <a:p>
            <a:r>
              <a:rPr lang="en-US"/>
              <a:t>Click to edit Master title style</a:t>
            </a:r>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extLst>
    <p:ext uri="{DCECCB84-F9BA-43D5-87BE-67443E8EF086}">
      <p15:sldGuideLst xmlns:p15="http://schemas.microsoft.com/office/powerpoint/2012/main">
        <p15:guide id="1" orient="horz" pos="42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kärmsbild, rubrik, underrubrik (färgad)">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3" name="Subtitle 2"/>
          <p:cNvSpPr>
            <a:spLocks noGrp="1"/>
          </p:cNvSpPr>
          <p:nvPr>
            <p:ph type="subTitle" idx="1" hasCustomPrompt="1"/>
          </p:nvPr>
        </p:nvSpPr>
        <p:spPr>
          <a:xfrm>
            <a:off x="267001" y="6407778"/>
            <a:ext cx="7121376" cy="260277"/>
          </a:xfrm>
        </p:spPr>
        <p:txBody>
          <a:bodyPr>
            <a:noAutofit/>
          </a:bodyPr>
          <a:lstStyle>
            <a:lvl1pPr marL="0" indent="0" algn="l">
              <a:buNone/>
              <a:defRPr sz="1500">
                <a:solidFill>
                  <a:srgbClr val="2B5E83"/>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400" y="854725"/>
            <a:ext cx="11033548" cy="5046672"/>
          </a:xfrm>
        </p:spPr>
        <p:txBody>
          <a:bodyPr anchor="t">
            <a:normAutofit/>
          </a:bodyPr>
          <a:lstStyle>
            <a:lvl1pPr algn="ctr">
              <a:defRPr sz="4000" b="1" i="0">
                <a:solidFill>
                  <a:srgbClr val="2B5E83"/>
                </a:solidFill>
                <a:latin typeface="Helvetica" charset="0"/>
                <a:ea typeface="Helvetica" charset="0"/>
                <a:cs typeface="Helvetica" charset="0"/>
              </a:defRPr>
            </a:lvl1pPr>
          </a:lstStyle>
          <a:p>
            <a:r>
              <a:rPr lang="en-US"/>
              <a:t>Click to edit Master title style</a:t>
            </a:r>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extLst>
    <p:ext uri="{DCECCB84-F9BA-43D5-87BE-67443E8EF086}">
      <p15:sldGuideLst xmlns:p15="http://schemas.microsoft.com/office/powerpoint/2012/main">
        <p15:guide id="1" orient="horz" pos="42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skärmsbild, underrubrik (vi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3" name="Subtitle 2"/>
          <p:cNvSpPr>
            <a:spLocks noGrp="1"/>
          </p:cNvSpPr>
          <p:nvPr>
            <p:ph type="subTitle" idx="1" hasCustomPrompt="1"/>
          </p:nvPr>
        </p:nvSpPr>
        <p:spPr>
          <a:xfrm>
            <a:off x="267001" y="6407778"/>
            <a:ext cx="7121376" cy="260277"/>
          </a:xfrm>
        </p:spPr>
        <p:txBody>
          <a:bodyPr>
            <a:noAutofit/>
          </a:bodyPr>
          <a:lstStyle>
            <a:lvl1pPr marL="0" indent="0" algn="l">
              <a:buNone/>
              <a:defRPr sz="1500">
                <a:solidFill>
                  <a:schemeClr val="bg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extLst>
    <p:ext uri="{DCECCB84-F9BA-43D5-87BE-67443E8EF086}">
      <p15:sldGuideLst xmlns:p15="http://schemas.microsoft.com/office/powerpoint/2012/main">
        <p15:guide id="1" orient="horz" pos="42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kärmsbild (färgad)">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9" name="Title 8"/>
          <p:cNvSpPr>
            <a:spLocks noGrp="1"/>
          </p:cNvSpPr>
          <p:nvPr>
            <p:ph type="title"/>
          </p:nvPr>
        </p:nvSpPr>
        <p:spPr>
          <a:xfrm>
            <a:off x="593400" y="854725"/>
            <a:ext cx="11033548" cy="5025570"/>
          </a:xfrm>
        </p:spPr>
        <p:txBody>
          <a:bodyPr anchor="t">
            <a:normAutofit/>
          </a:bodyPr>
          <a:lstStyle>
            <a:lvl1pPr algn="ctr">
              <a:defRPr sz="4000" b="1" i="0">
                <a:solidFill>
                  <a:srgbClr val="2B5E83"/>
                </a:solidFill>
                <a:latin typeface="Helvetica" charset="0"/>
                <a:ea typeface="Helvetica" charset="0"/>
                <a:cs typeface="Helvetica" charset="0"/>
              </a:defRPr>
            </a:lvl1pPr>
          </a:lstStyle>
          <a:p>
            <a:r>
              <a:rPr lang="en-US"/>
              <a:t>Click to edit Master title style</a:t>
            </a:r>
          </a:p>
        </p:txBody>
      </p:sp>
      <p:sp>
        <p:nvSpPr>
          <p:cNvPr id="12" name="Date Placeholder 11"/>
          <p:cNvSpPr>
            <a:spLocks noGrp="1"/>
          </p:cNvSpPr>
          <p:nvPr>
            <p:ph type="dt" sz="half" idx="11"/>
          </p:nvPr>
        </p:nvSpPr>
        <p:spPr/>
        <p:txBody>
          <a:bodyPr/>
          <a:lstStyle/>
          <a:p>
            <a:fld id="{A52040E5-7E7F-5749-A7D4-1690698F46D8}"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kärmsbild med rubrik och innehåll (färgad tex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9" name="Title 8"/>
          <p:cNvSpPr>
            <a:spLocks noGrp="1"/>
          </p:cNvSpPr>
          <p:nvPr>
            <p:ph type="title"/>
          </p:nvPr>
        </p:nvSpPr>
        <p:spPr>
          <a:xfrm>
            <a:off x="755181" y="854725"/>
            <a:ext cx="5793332" cy="1241361"/>
          </a:xfrm>
        </p:spPr>
        <p:txBody>
          <a:bodyPr anchor="t">
            <a:normAutofit/>
          </a:bodyPr>
          <a:lstStyle>
            <a:lvl1pPr>
              <a:defRPr sz="4000" b="1" i="0">
                <a:solidFill>
                  <a:srgbClr val="2B5E83"/>
                </a:solidFill>
                <a:latin typeface="Helvetica" charset="0"/>
                <a:ea typeface="Helvetica" charset="0"/>
                <a:cs typeface="Helvetica" charset="0"/>
              </a:defRPr>
            </a:lvl1pPr>
          </a:lstStyle>
          <a:p>
            <a:r>
              <a:rPr lang="en-US"/>
              <a:t>Click to edit Master title style</a:t>
            </a:r>
          </a:p>
        </p:txBody>
      </p:sp>
      <p:sp>
        <p:nvSpPr>
          <p:cNvPr id="12" name="Date Placeholder 11"/>
          <p:cNvSpPr>
            <a:spLocks noGrp="1"/>
          </p:cNvSpPr>
          <p:nvPr>
            <p:ph type="dt" sz="half" idx="11"/>
          </p:nvPr>
        </p:nvSpPr>
        <p:spPr/>
        <p:txBody>
          <a:bodyPr/>
          <a:lstStyle/>
          <a:p>
            <a:fld id="{E59C93DB-D999-F942-BA15-B9DB7EAD3503}"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
        <p:nvSpPr>
          <p:cNvPr id="4" name="Content Placeholder 3"/>
          <p:cNvSpPr>
            <a:spLocks noGrp="1"/>
          </p:cNvSpPr>
          <p:nvPr>
            <p:ph sz="quarter" idx="14"/>
          </p:nvPr>
        </p:nvSpPr>
        <p:spPr>
          <a:xfrm>
            <a:off x="921434" y="2817166"/>
            <a:ext cx="7231966" cy="3348388"/>
          </a:xfrm>
        </p:spPr>
        <p:txBody>
          <a:bodyPr/>
          <a:lstStyle>
            <a:lvl1pPr>
              <a:defRPr sz="2500">
                <a:solidFill>
                  <a:srgbClr val="111111"/>
                </a:solidFill>
                <a:latin typeface="Helvetica" charset="0"/>
                <a:ea typeface="Helvetica" charset="0"/>
                <a:cs typeface="Helvetica" charset="0"/>
              </a:defRPr>
            </a:lvl1pPr>
            <a:lvl2pPr>
              <a:defRPr sz="2300">
                <a:solidFill>
                  <a:srgbClr val="111111"/>
                </a:solidFill>
                <a:latin typeface="Helvetica" charset="0"/>
                <a:ea typeface="Helvetica" charset="0"/>
                <a:cs typeface="Helvetica" charset="0"/>
              </a:defRPr>
            </a:lvl2pPr>
            <a:lvl3pPr>
              <a:defRPr sz="2100">
                <a:solidFill>
                  <a:srgbClr val="111111"/>
                </a:solidFill>
                <a:latin typeface="Helvetica" charset="0"/>
                <a:ea typeface="Helvetica" charset="0"/>
                <a:cs typeface="Helvetica" charset="0"/>
              </a:defRPr>
            </a:lvl3pPr>
            <a:lvl4pPr>
              <a:defRPr>
                <a:solidFill>
                  <a:srgbClr val="111111"/>
                </a:solidFill>
                <a:latin typeface="Helvetica" charset="0"/>
                <a:ea typeface="Helvetica" charset="0"/>
                <a:cs typeface="Helvetica" charset="0"/>
              </a:defRPr>
            </a:lvl4pPr>
            <a:lvl5pPr>
              <a:defRPr>
                <a:solidFill>
                  <a:srgbClr val="111111"/>
                </a:solidFill>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skärmsbild med rubrik och innehåll (vit tex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9" name="Title 8"/>
          <p:cNvSpPr>
            <a:spLocks noGrp="1"/>
          </p:cNvSpPr>
          <p:nvPr>
            <p:ph type="title"/>
          </p:nvPr>
        </p:nvSpPr>
        <p:spPr>
          <a:xfrm>
            <a:off x="755181" y="854725"/>
            <a:ext cx="4121620" cy="1241361"/>
          </a:xfrm>
        </p:spPr>
        <p:txBody>
          <a:bodyPr anchor="t">
            <a:normAutofit/>
          </a:bodyPr>
          <a:lstStyle>
            <a:lvl1pPr>
              <a:defRPr sz="4000" b="1" i="0">
                <a:solidFill>
                  <a:schemeClr val="bg1"/>
                </a:solidFill>
                <a:latin typeface="Helvetica" charset="0"/>
                <a:ea typeface="Helvetica" charset="0"/>
                <a:cs typeface="Helvetica" charset="0"/>
              </a:defRPr>
            </a:lvl1pPr>
          </a:lstStyle>
          <a:p>
            <a:r>
              <a:rPr lang="en-US"/>
              <a:t>Click to edit Master title style</a:t>
            </a:r>
          </a:p>
        </p:txBody>
      </p:sp>
      <p:sp>
        <p:nvSpPr>
          <p:cNvPr id="12" name="Date Placeholder 11"/>
          <p:cNvSpPr>
            <a:spLocks noGrp="1"/>
          </p:cNvSpPr>
          <p:nvPr>
            <p:ph type="dt" sz="half" idx="11"/>
          </p:nvPr>
        </p:nvSpPr>
        <p:spPr/>
        <p:txBody>
          <a:bodyPr/>
          <a:lstStyle/>
          <a:p>
            <a:fld id="{29363C99-0B9A-2541-ADA2-93D885A7907F}"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
        <p:nvSpPr>
          <p:cNvPr id="4" name="Content Placeholder 3"/>
          <p:cNvSpPr>
            <a:spLocks noGrp="1"/>
          </p:cNvSpPr>
          <p:nvPr>
            <p:ph sz="quarter" idx="14"/>
          </p:nvPr>
        </p:nvSpPr>
        <p:spPr>
          <a:xfrm>
            <a:off x="921434" y="2817166"/>
            <a:ext cx="6393766" cy="3348388"/>
          </a:xfrm>
        </p:spPr>
        <p:txBody>
          <a:bodyPr/>
          <a:lstStyle>
            <a:lvl1pPr>
              <a:defRPr sz="2500">
                <a:solidFill>
                  <a:schemeClr val="bg1"/>
                </a:solidFill>
                <a:latin typeface="Helvetica" charset="0"/>
                <a:ea typeface="Helvetica" charset="0"/>
                <a:cs typeface="Helvetica" charset="0"/>
              </a:defRPr>
            </a:lvl1pPr>
            <a:lvl2pPr>
              <a:defRPr sz="2300">
                <a:solidFill>
                  <a:schemeClr val="bg1"/>
                </a:solidFill>
                <a:latin typeface="Helvetica" charset="0"/>
                <a:ea typeface="Helvetica" charset="0"/>
                <a:cs typeface="Helvetica" charset="0"/>
              </a:defRPr>
            </a:lvl2pPr>
            <a:lvl3pPr>
              <a:defRPr sz="2100">
                <a:solidFill>
                  <a:schemeClr val="bg1"/>
                </a:solidFill>
                <a:latin typeface="Helvetica" charset="0"/>
                <a:ea typeface="Helvetica" charset="0"/>
                <a:cs typeface="Helvetica" charset="0"/>
              </a:defRPr>
            </a:lvl3pPr>
            <a:lvl4pPr>
              <a:defRPr>
                <a:solidFill>
                  <a:schemeClr val="bg1"/>
                </a:solidFill>
                <a:latin typeface="Helvetica" charset="0"/>
                <a:ea typeface="Helvetica" charset="0"/>
                <a:cs typeface="Helvetica" charset="0"/>
              </a:defRPr>
            </a:lvl4pPr>
            <a:lvl5pPr>
              <a:defRPr>
                <a:solidFill>
                  <a:schemeClr val="bg1"/>
                </a:solidFill>
                <a:latin typeface="Helvetica" charset="0"/>
                <a:ea typeface="Helvetica" charset="0"/>
                <a:cs typeface="Helvetica" charset="0"/>
              </a:defRPr>
            </a:lvl5pPr>
          </a:lstStyle>
          <a:p>
            <a:pPr lvl="0"/>
            <a:r>
              <a:rPr lang="en-US" dirty="0"/>
              <a:t>Click to edit Master text styles</a:t>
            </a:r>
          </a:p>
          <a:p>
            <a:pPr lvl="1"/>
            <a:r>
              <a:rPr lang="en-US"/>
              <a:t>Second level</a:t>
            </a:r>
            <a:endParaRPr lang="en-US" dirty="0"/>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pos="1536" userDrawn="1">
          <p15:clr>
            <a:srgbClr val="FBAE40"/>
          </p15:clr>
        </p15:guide>
        <p15:guide id="2" pos="3072" userDrawn="1">
          <p15:clr>
            <a:srgbClr val="FBAE40"/>
          </p15:clr>
        </p15:guide>
        <p15:guide id="3" pos="4608" userDrawn="1">
          <p15:clr>
            <a:srgbClr val="FBAE40"/>
          </p15:clr>
        </p15:guide>
        <p15:guide id="4" pos="61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kärmsbild, rubrik vänster (färgad)">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9" name="Title 8"/>
          <p:cNvSpPr>
            <a:spLocks noGrp="1"/>
          </p:cNvSpPr>
          <p:nvPr>
            <p:ph type="title"/>
          </p:nvPr>
        </p:nvSpPr>
        <p:spPr>
          <a:xfrm>
            <a:off x="593400" y="854725"/>
            <a:ext cx="4907068" cy="5025570"/>
          </a:xfrm>
        </p:spPr>
        <p:txBody>
          <a:bodyPr anchor="ctr">
            <a:normAutofit/>
          </a:bodyPr>
          <a:lstStyle>
            <a:lvl1pPr algn="ctr">
              <a:defRPr sz="5500" b="1" i="0">
                <a:solidFill>
                  <a:srgbClr val="2B5E83"/>
                </a:solidFill>
                <a:latin typeface="Helvetica" charset="0"/>
                <a:ea typeface="Helvetica" charset="0"/>
                <a:cs typeface="Helvetica" charset="0"/>
              </a:defRPr>
            </a:lvl1pPr>
          </a:lstStyle>
          <a:p>
            <a:r>
              <a:rPr lang="en-US" dirty="0"/>
              <a:t>Click to edit Master title style</a:t>
            </a:r>
          </a:p>
        </p:txBody>
      </p:sp>
      <p:sp>
        <p:nvSpPr>
          <p:cNvPr id="12" name="Date Placeholder 11"/>
          <p:cNvSpPr>
            <a:spLocks noGrp="1"/>
          </p:cNvSpPr>
          <p:nvPr>
            <p:ph type="dt" sz="half" idx="11"/>
          </p:nvPr>
        </p:nvSpPr>
        <p:spPr/>
        <p:txBody>
          <a:bodyPr/>
          <a:lstStyle/>
          <a:p>
            <a:fld id="{FD473612-5238-0F4E-A0A1-FA80172DAD2C}"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kärmsbild, rubrik vänster (vi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9" name="Title 8"/>
          <p:cNvSpPr>
            <a:spLocks noGrp="1"/>
          </p:cNvSpPr>
          <p:nvPr>
            <p:ph type="title"/>
          </p:nvPr>
        </p:nvSpPr>
        <p:spPr>
          <a:xfrm>
            <a:off x="593400" y="854725"/>
            <a:ext cx="4907068" cy="5025570"/>
          </a:xfrm>
        </p:spPr>
        <p:txBody>
          <a:bodyPr anchor="ctr">
            <a:normAutofit/>
          </a:bodyPr>
          <a:lstStyle>
            <a:lvl1pPr algn="ctr">
              <a:defRPr sz="5500" b="1" i="0">
                <a:solidFill>
                  <a:schemeClr val="bg1"/>
                </a:solidFill>
                <a:latin typeface="Helvetica" charset="0"/>
                <a:ea typeface="Helvetica" charset="0"/>
                <a:cs typeface="Helvetica" charset="0"/>
              </a:defRPr>
            </a:lvl1pPr>
          </a:lstStyle>
          <a:p>
            <a:r>
              <a:rPr lang="en-US" dirty="0"/>
              <a:t>Click to edit Master title style</a:t>
            </a:r>
          </a:p>
        </p:txBody>
      </p:sp>
      <p:sp>
        <p:nvSpPr>
          <p:cNvPr id="12" name="Date Placeholder 11"/>
          <p:cNvSpPr>
            <a:spLocks noGrp="1"/>
          </p:cNvSpPr>
          <p:nvPr>
            <p:ph type="dt" sz="half" idx="11"/>
          </p:nvPr>
        </p:nvSpPr>
        <p:spPr/>
        <p:txBody>
          <a:bodyPr/>
          <a:lstStyle/>
          <a:p>
            <a:fld id="{FD473612-5238-0F4E-A0A1-FA80172DAD2C}"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extLst>
    <p:ext uri="{DCECCB84-F9BA-43D5-87BE-67443E8EF086}">
      <p15:sldGuideLst xmlns:p15="http://schemas.microsoft.com/office/powerpoint/2012/main">
        <p15:guide id="1" pos="384" userDrawn="1">
          <p15:clr>
            <a:srgbClr val="FBAE40"/>
          </p15:clr>
        </p15:guide>
        <p15:guide id="2" pos="34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underrubrik, innehåll, fast bakgr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1597" y="833928"/>
            <a:ext cx="6593603" cy="1215801"/>
          </a:xfrm>
        </p:spPr>
        <p:txBody>
          <a:bodyPr anchor="t">
            <a:normAutofit/>
          </a:bodyPr>
          <a:lstStyle>
            <a:lvl1pPr algn="l">
              <a:defRPr sz="4000" b="1" i="0">
                <a:solidFill>
                  <a:srgbClr val="2B5E83"/>
                </a:solidFill>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hasCustomPrompt="1"/>
          </p:nvPr>
        </p:nvSpPr>
        <p:spPr>
          <a:xfrm>
            <a:off x="721597" y="300376"/>
            <a:ext cx="6593603" cy="264219"/>
          </a:xfrm>
        </p:spPr>
        <p:txBody>
          <a:bodyPr>
            <a:noAutofit/>
          </a:bodyPr>
          <a:lstStyle>
            <a:lvl1pPr marL="0" indent="0" algn="l">
              <a:buNone/>
              <a:defRPr sz="1500">
                <a:solidFill>
                  <a:srgbClr val="888888"/>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Content Placeholder 14"/>
          <p:cNvSpPr>
            <a:spLocks noGrp="1"/>
          </p:cNvSpPr>
          <p:nvPr>
            <p:ph sz="quarter" idx="17"/>
          </p:nvPr>
        </p:nvSpPr>
        <p:spPr>
          <a:xfrm>
            <a:off x="721597" y="2555666"/>
            <a:ext cx="6593603" cy="3360738"/>
          </a:xfrm>
        </p:spPr>
        <p:txBody>
          <a:bodyPr/>
          <a:lstStyle>
            <a:lvl1pPr>
              <a:defRPr sz="2000">
                <a:latin typeface="Helvetica" charset="0"/>
                <a:ea typeface="Helvetica" charset="0"/>
                <a:cs typeface="Helvetica" charset="0"/>
              </a:defRPr>
            </a:lvl1pPr>
            <a:lvl2pPr>
              <a:defRPr sz="1800">
                <a:latin typeface="Helvetica" charset="0"/>
                <a:ea typeface="Helvetica" charset="0"/>
                <a:cs typeface="Helvetica" charset="0"/>
              </a:defRPr>
            </a:lvl2pPr>
            <a:lvl3pPr>
              <a:defRPr sz="1600">
                <a:latin typeface="Helvetica" charset="0"/>
                <a:ea typeface="Helvetica" charset="0"/>
                <a:cs typeface="Helvetica" charset="0"/>
              </a:defRPr>
            </a:lvl3pPr>
            <a:lvl4pPr>
              <a:defRPr sz="1400">
                <a:latin typeface="Helvetica" charset="0"/>
                <a:ea typeface="Helvetica" charset="0"/>
                <a:cs typeface="Helvetica" charset="0"/>
              </a:defRPr>
            </a:lvl4pPr>
            <a:lvl5pPr>
              <a:defRPr sz="12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2590" y="6288563"/>
            <a:ext cx="1099652" cy="393098"/>
          </a:xfrm>
          <a:prstGeom prst="rect">
            <a:avLst/>
          </a:prstGeom>
        </p:spPr>
      </p:pic>
    </p:spTree>
    <p:extLst>
      <p:ext uri="{BB962C8B-B14F-4D97-AF65-F5344CB8AC3E}">
        <p14:creationId xmlns:p14="http://schemas.microsoft.com/office/powerpoint/2010/main" val="14880487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536" userDrawn="1">
          <p15:clr>
            <a:srgbClr val="FBAE40"/>
          </p15:clr>
        </p15:guide>
        <p15:guide id="3" pos="3072" userDrawn="1">
          <p15:clr>
            <a:srgbClr val="FBAE40"/>
          </p15:clr>
        </p15:guide>
        <p15:guide id="4" pos="4608" userDrawn="1">
          <p15:clr>
            <a:srgbClr val="FBAE40"/>
          </p15:clr>
        </p15:guide>
        <p15:guide id="5" pos="6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underrubrik vänster (färgad)">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3" name="Subtitle 2"/>
          <p:cNvSpPr>
            <a:spLocks noGrp="1"/>
          </p:cNvSpPr>
          <p:nvPr>
            <p:ph type="subTitle" idx="1" hasCustomPrompt="1"/>
          </p:nvPr>
        </p:nvSpPr>
        <p:spPr>
          <a:xfrm>
            <a:off x="267001" y="6407778"/>
            <a:ext cx="7121376" cy="260277"/>
          </a:xfrm>
        </p:spPr>
        <p:txBody>
          <a:bodyPr>
            <a:noAutofit/>
          </a:bodyPr>
          <a:lstStyle>
            <a:lvl1pPr marL="0" indent="0" algn="l">
              <a:buNone/>
              <a:defRPr sz="1500">
                <a:solidFill>
                  <a:srgbClr val="2B5E83"/>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400" y="854725"/>
            <a:ext cx="4893000" cy="5046672"/>
          </a:xfrm>
        </p:spPr>
        <p:txBody>
          <a:bodyPr anchor="ctr">
            <a:normAutofit/>
          </a:bodyPr>
          <a:lstStyle>
            <a:lvl1pPr algn="ctr">
              <a:defRPr sz="4000" b="1" i="0">
                <a:solidFill>
                  <a:srgbClr val="2B5E83"/>
                </a:solidFill>
                <a:latin typeface="Helvetica" charset="0"/>
                <a:ea typeface="Helvetica" charset="0"/>
                <a:cs typeface="Helvetica" charset="0"/>
              </a:defRPr>
            </a:lvl1pPr>
          </a:lstStyle>
          <a:p>
            <a:r>
              <a:rPr lang="en-US"/>
              <a:t>Click to edit Master title style</a:t>
            </a:r>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extLst>
    <p:ext uri="{DCECCB84-F9BA-43D5-87BE-67443E8EF086}">
      <p15:sldGuideLst xmlns:p15="http://schemas.microsoft.com/office/powerpoint/2012/main">
        <p15:guide id="1" orient="horz" pos="4200">
          <p15:clr>
            <a:srgbClr val="FBAE40"/>
          </p15:clr>
        </p15:guide>
        <p15:guide id="2" pos="384" userDrawn="1">
          <p15:clr>
            <a:srgbClr val="FBAE40"/>
          </p15:clr>
        </p15:guide>
        <p15:guide id="3" pos="345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underrubrik vänster (vi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3" name="Subtitle 2"/>
          <p:cNvSpPr>
            <a:spLocks noGrp="1"/>
          </p:cNvSpPr>
          <p:nvPr>
            <p:ph type="subTitle" idx="1" hasCustomPrompt="1"/>
          </p:nvPr>
        </p:nvSpPr>
        <p:spPr>
          <a:xfrm>
            <a:off x="267001" y="6407778"/>
            <a:ext cx="7121376" cy="260277"/>
          </a:xfrm>
        </p:spPr>
        <p:txBody>
          <a:bodyPr>
            <a:noAutofit/>
          </a:bodyPr>
          <a:lstStyle>
            <a:lvl1pPr marL="0" indent="0" algn="l">
              <a:buNone/>
              <a:defRPr sz="1500">
                <a:solidFill>
                  <a:schemeClr val="bg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400" y="854725"/>
            <a:ext cx="4893000" cy="5046672"/>
          </a:xfrm>
        </p:spPr>
        <p:txBody>
          <a:bodyPr anchor="ctr">
            <a:normAutofit/>
          </a:bodyPr>
          <a:lstStyle>
            <a:lvl1pPr algn="ctr">
              <a:defRPr sz="4000" b="1" i="0">
                <a:solidFill>
                  <a:schemeClr val="bg1"/>
                </a:solidFill>
                <a:latin typeface="Helvetica" charset="0"/>
                <a:ea typeface="Helvetica" charset="0"/>
                <a:cs typeface="Helvetica" charset="0"/>
              </a:defRPr>
            </a:lvl1pPr>
          </a:lstStyle>
          <a:p>
            <a:r>
              <a:rPr lang="en-US"/>
              <a:t>Click to edit Master title style</a:t>
            </a:r>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extLst>
    <p:ext uri="{DCECCB84-F9BA-43D5-87BE-67443E8EF086}">
      <p15:sldGuideLst xmlns:p15="http://schemas.microsoft.com/office/powerpoint/2012/main">
        <p15:guide id="1" orient="horz" pos="4200">
          <p15:clr>
            <a:srgbClr val="FBAE40"/>
          </p15:clr>
        </p15:guide>
        <p15:guide id="2" pos="384">
          <p15:clr>
            <a:srgbClr val="FBAE40"/>
          </p15:clr>
        </p15:guide>
        <p15:guide id="3" pos="34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3 runda bilder (vi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759654" y="854725"/>
            <a:ext cx="10663311" cy="594247"/>
          </a:xfrm>
        </p:spPr>
        <p:txBody>
          <a:bodyPr anchor="ctr">
            <a:normAutofit/>
          </a:bodyPr>
          <a:lstStyle>
            <a:lvl1pPr algn="ctr">
              <a:defRPr sz="4000" b="1" i="0">
                <a:solidFill>
                  <a:schemeClr val="bg1"/>
                </a:solidFill>
                <a:latin typeface="Helvetica" charset="0"/>
                <a:ea typeface="Helvetica" charset="0"/>
                <a:cs typeface="Helvetica" charset="0"/>
              </a:defRPr>
            </a:lvl1pPr>
          </a:lstStyle>
          <a:p>
            <a:r>
              <a:rPr lang="en-US" dirty="0"/>
              <a:t>Click to edit Master title style</a:t>
            </a:r>
          </a:p>
        </p:txBody>
      </p:sp>
      <p:sp>
        <p:nvSpPr>
          <p:cNvPr id="12" name="Date Placeholder 11"/>
          <p:cNvSpPr>
            <a:spLocks noGrp="1"/>
          </p:cNvSpPr>
          <p:nvPr>
            <p:ph type="dt" sz="half" idx="11"/>
          </p:nvPr>
        </p:nvSpPr>
        <p:spPr/>
        <p:txBody>
          <a:bodyPr/>
          <a:lstStyle/>
          <a:p>
            <a:fld id="{29678424-F0BC-EA4A-82DE-29AB25EE816C}"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3" name="Picture Placeholder 2"/>
          <p:cNvSpPr>
            <a:spLocks noGrp="1"/>
          </p:cNvSpPr>
          <p:nvPr>
            <p:ph type="pic" sz="quarter" idx="13"/>
          </p:nvPr>
        </p:nvSpPr>
        <p:spPr>
          <a:xfrm>
            <a:off x="759655" y="2166425"/>
            <a:ext cx="3474720" cy="3460652"/>
          </a:xfrm>
          <a:prstGeom prst="ellipse">
            <a:avLst/>
          </a:prstGeom>
        </p:spPr>
        <p:txBody>
          <a:bodyPr anchor="ctr" anchorCtr="1">
            <a:normAutofit/>
          </a:bodyPr>
          <a:lstStyle>
            <a:lvl1pPr>
              <a:defRPr sz="2500" b="1" i="0">
                <a:solidFill>
                  <a:schemeClr val="bg1"/>
                </a:solidFill>
                <a:latin typeface="Helvetica" charset="0"/>
                <a:ea typeface="Helvetica" charset="0"/>
                <a:cs typeface="Helvetica" charset="0"/>
              </a:defRPr>
            </a:lvl1pPr>
          </a:lstStyle>
          <a:p>
            <a:endParaRPr lang="en-US"/>
          </a:p>
        </p:txBody>
      </p:sp>
      <p:sp>
        <p:nvSpPr>
          <p:cNvPr id="11" name="Picture Placeholder 2"/>
          <p:cNvSpPr>
            <a:spLocks noGrp="1"/>
          </p:cNvSpPr>
          <p:nvPr>
            <p:ph type="pic" sz="quarter" idx="14"/>
          </p:nvPr>
        </p:nvSpPr>
        <p:spPr>
          <a:xfrm>
            <a:off x="4353949" y="2166425"/>
            <a:ext cx="3474720" cy="3460652"/>
          </a:xfrm>
          <a:prstGeom prst="ellipse">
            <a:avLst/>
          </a:prstGeom>
        </p:spPr>
        <p:txBody>
          <a:bodyPr anchor="ctr" anchorCtr="1">
            <a:normAutofit/>
          </a:bodyPr>
          <a:lstStyle>
            <a:lvl1pPr>
              <a:defRPr sz="2500" b="1" i="0">
                <a:solidFill>
                  <a:schemeClr val="bg1"/>
                </a:solidFill>
                <a:latin typeface="Helvetica" charset="0"/>
                <a:ea typeface="Helvetica" charset="0"/>
                <a:cs typeface="Helvetica" charset="0"/>
              </a:defRPr>
            </a:lvl1pPr>
          </a:lstStyle>
          <a:p>
            <a:endParaRPr lang="en-US"/>
          </a:p>
        </p:txBody>
      </p:sp>
      <p:sp>
        <p:nvSpPr>
          <p:cNvPr id="15" name="Picture Placeholder 2"/>
          <p:cNvSpPr>
            <a:spLocks noGrp="1"/>
          </p:cNvSpPr>
          <p:nvPr>
            <p:ph type="pic" sz="quarter" idx="15"/>
          </p:nvPr>
        </p:nvSpPr>
        <p:spPr>
          <a:xfrm>
            <a:off x="7948245" y="2166425"/>
            <a:ext cx="3474720" cy="3460652"/>
          </a:xfrm>
          <a:prstGeom prst="ellipse">
            <a:avLst/>
          </a:prstGeom>
        </p:spPr>
        <p:txBody>
          <a:bodyPr anchor="ctr" anchorCtr="1">
            <a:normAutofit/>
          </a:bodyPr>
          <a:lstStyle>
            <a:lvl1pPr>
              <a:defRPr sz="2500" b="1" i="0">
                <a:solidFill>
                  <a:schemeClr val="bg1"/>
                </a:solidFill>
                <a:latin typeface="Helvetica" charset="0"/>
                <a:ea typeface="Helvetica" charset="0"/>
                <a:cs typeface="Helvetica" charset="0"/>
              </a:defRPr>
            </a:lvl1pPr>
          </a:lstStyle>
          <a:p>
            <a:endParaRPr lang="en-US"/>
          </a:p>
        </p:txBody>
      </p:sp>
      <p:sp>
        <p:nvSpPr>
          <p:cNvPr id="6" name="Text Placeholder 5"/>
          <p:cNvSpPr>
            <a:spLocks noGrp="1"/>
          </p:cNvSpPr>
          <p:nvPr>
            <p:ph type="body" sz="quarter" idx="16"/>
          </p:nvPr>
        </p:nvSpPr>
        <p:spPr>
          <a:xfrm>
            <a:off x="759654" y="2166425"/>
            <a:ext cx="3474718" cy="3460652"/>
          </a:xfrm>
        </p:spPr>
        <p:txBody>
          <a:bodyPr anchor="ctr">
            <a:noAutofit/>
          </a:bodyPr>
          <a:lstStyle>
            <a:lvl1pPr marL="0" indent="0" algn="ctr">
              <a:buNone/>
              <a:defRPr sz="2500" b="1">
                <a:solidFill>
                  <a:schemeClr val="bg1"/>
                </a:solidFill>
                <a:latin typeface="Helvetica" charset="0"/>
                <a:ea typeface="Helvetica" charset="0"/>
                <a:cs typeface="Helvetica" charset="0"/>
              </a:defRPr>
            </a:lvl1pPr>
            <a:lvl2pPr marL="457200" indent="0" algn="ctr">
              <a:buNone/>
              <a:defRPr sz="2500" b="1">
                <a:solidFill>
                  <a:schemeClr val="bg1"/>
                </a:solidFill>
                <a:latin typeface="Helvetica" charset="0"/>
                <a:ea typeface="Helvetica" charset="0"/>
                <a:cs typeface="Helvetica" charset="0"/>
              </a:defRPr>
            </a:lvl2pPr>
            <a:lvl3pPr marL="914400" indent="0" algn="ctr">
              <a:buNone/>
              <a:defRPr sz="2500" b="1">
                <a:solidFill>
                  <a:schemeClr val="bg1"/>
                </a:solidFill>
                <a:latin typeface="Helvetica" charset="0"/>
                <a:ea typeface="Helvetica" charset="0"/>
                <a:cs typeface="Helvetica" charset="0"/>
              </a:defRPr>
            </a:lvl3pPr>
            <a:lvl4pPr marL="1371600" indent="0" algn="ctr">
              <a:buNone/>
              <a:defRPr sz="2500" b="1">
                <a:solidFill>
                  <a:schemeClr val="bg1"/>
                </a:solidFill>
                <a:latin typeface="Helvetica" charset="0"/>
                <a:ea typeface="Helvetica" charset="0"/>
                <a:cs typeface="Helvetica" charset="0"/>
              </a:defRPr>
            </a:lvl4pPr>
            <a:lvl5pPr marL="1828800" indent="0" algn="ctr">
              <a:buNone/>
              <a:defRPr sz="2500" b="1">
                <a:solidFill>
                  <a:schemeClr val="bg1"/>
                </a:solidFill>
                <a:latin typeface="Helvetica" charset="0"/>
                <a:ea typeface="Helvetica" charset="0"/>
                <a:cs typeface="Helvetica" charset="0"/>
              </a:defRPr>
            </a:lvl5pPr>
          </a:lstStyle>
          <a:p>
            <a:pPr lvl="0"/>
            <a:r>
              <a:rPr lang="en-US" dirty="0"/>
              <a:t>Click to edit Master text styles</a:t>
            </a:r>
          </a:p>
        </p:txBody>
      </p:sp>
      <p:sp>
        <p:nvSpPr>
          <p:cNvPr id="16" name="Text Placeholder 5"/>
          <p:cNvSpPr>
            <a:spLocks noGrp="1"/>
          </p:cNvSpPr>
          <p:nvPr>
            <p:ph type="body" sz="quarter" idx="17"/>
          </p:nvPr>
        </p:nvSpPr>
        <p:spPr>
          <a:xfrm>
            <a:off x="4353946" y="2178245"/>
            <a:ext cx="3474718" cy="3460652"/>
          </a:xfrm>
        </p:spPr>
        <p:txBody>
          <a:bodyPr anchor="ctr">
            <a:noAutofit/>
          </a:bodyPr>
          <a:lstStyle>
            <a:lvl1pPr marL="0" indent="0" algn="ctr">
              <a:buNone/>
              <a:defRPr sz="2500" b="1">
                <a:solidFill>
                  <a:schemeClr val="bg1"/>
                </a:solidFill>
                <a:latin typeface="Helvetica" charset="0"/>
                <a:ea typeface="Helvetica" charset="0"/>
                <a:cs typeface="Helvetica" charset="0"/>
              </a:defRPr>
            </a:lvl1pPr>
            <a:lvl2pPr marL="457200" indent="0" algn="ctr">
              <a:buNone/>
              <a:defRPr sz="2500" b="1">
                <a:solidFill>
                  <a:schemeClr val="bg1"/>
                </a:solidFill>
                <a:latin typeface="Helvetica" charset="0"/>
                <a:ea typeface="Helvetica" charset="0"/>
                <a:cs typeface="Helvetica" charset="0"/>
              </a:defRPr>
            </a:lvl2pPr>
            <a:lvl3pPr marL="914400" indent="0" algn="ctr">
              <a:buNone/>
              <a:defRPr sz="2500" b="1">
                <a:solidFill>
                  <a:schemeClr val="bg1"/>
                </a:solidFill>
                <a:latin typeface="Helvetica" charset="0"/>
                <a:ea typeface="Helvetica" charset="0"/>
                <a:cs typeface="Helvetica" charset="0"/>
              </a:defRPr>
            </a:lvl3pPr>
            <a:lvl4pPr marL="1371600" indent="0" algn="ctr">
              <a:buNone/>
              <a:defRPr sz="2500" b="1">
                <a:solidFill>
                  <a:schemeClr val="bg1"/>
                </a:solidFill>
                <a:latin typeface="Helvetica" charset="0"/>
                <a:ea typeface="Helvetica" charset="0"/>
                <a:cs typeface="Helvetica" charset="0"/>
              </a:defRPr>
            </a:lvl4pPr>
            <a:lvl5pPr marL="1828800" indent="0" algn="ctr">
              <a:buNone/>
              <a:defRPr sz="2500" b="1">
                <a:solidFill>
                  <a:schemeClr val="bg1"/>
                </a:solidFill>
                <a:latin typeface="Helvetica" charset="0"/>
                <a:ea typeface="Helvetica" charset="0"/>
                <a:cs typeface="Helvetica" charset="0"/>
              </a:defRPr>
            </a:lvl5pPr>
          </a:lstStyle>
          <a:p>
            <a:pPr lvl="0"/>
            <a:r>
              <a:rPr lang="en-US" dirty="0"/>
              <a:t>Click to edit Master </a:t>
            </a:r>
            <a:r>
              <a:rPr lang="en-US"/>
              <a:t>text styles</a:t>
            </a:r>
            <a:endParaRPr lang="en-US" dirty="0"/>
          </a:p>
        </p:txBody>
      </p:sp>
      <p:sp>
        <p:nvSpPr>
          <p:cNvPr id="17" name="Text Placeholder 5"/>
          <p:cNvSpPr>
            <a:spLocks noGrp="1"/>
          </p:cNvSpPr>
          <p:nvPr>
            <p:ph type="body" sz="quarter" idx="18"/>
          </p:nvPr>
        </p:nvSpPr>
        <p:spPr>
          <a:xfrm>
            <a:off x="7948235" y="2178245"/>
            <a:ext cx="3474718" cy="3460652"/>
          </a:xfrm>
        </p:spPr>
        <p:txBody>
          <a:bodyPr anchor="ctr">
            <a:noAutofit/>
          </a:bodyPr>
          <a:lstStyle>
            <a:lvl1pPr marL="0" indent="0" algn="ctr">
              <a:buNone/>
              <a:defRPr sz="2500" b="1">
                <a:solidFill>
                  <a:schemeClr val="bg1"/>
                </a:solidFill>
                <a:latin typeface="Helvetica" charset="0"/>
                <a:ea typeface="Helvetica" charset="0"/>
                <a:cs typeface="Helvetica" charset="0"/>
              </a:defRPr>
            </a:lvl1pPr>
            <a:lvl2pPr marL="457200" indent="0" algn="ctr">
              <a:buNone/>
              <a:defRPr sz="2500" b="1">
                <a:solidFill>
                  <a:schemeClr val="bg1"/>
                </a:solidFill>
                <a:latin typeface="Helvetica" charset="0"/>
                <a:ea typeface="Helvetica" charset="0"/>
                <a:cs typeface="Helvetica" charset="0"/>
              </a:defRPr>
            </a:lvl2pPr>
            <a:lvl3pPr marL="914400" indent="0" algn="ctr">
              <a:buNone/>
              <a:defRPr sz="2500" b="1">
                <a:solidFill>
                  <a:schemeClr val="bg1"/>
                </a:solidFill>
                <a:latin typeface="Helvetica" charset="0"/>
                <a:ea typeface="Helvetica" charset="0"/>
                <a:cs typeface="Helvetica" charset="0"/>
              </a:defRPr>
            </a:lvl3pPr>
            <a:lvl4pPr marL="1371600" indent="0" algn="ctr">
              <a:buNone/>
              <a:defRPr sz="2500" b="1">
                <a:solidFill>
                  <a:schemeClr val="bg1"/>
                </a:solidFill>
                <a:latin typeface="Helvetica" charset="0"/>
                <a:ea typeface="Helvetica" charset="0"/>
                <a:cs typeface="Helvetica" charset="0"/>
              </a:defRPr>
            </a:lvl4pPr>
            <a:lvl5pPr marL="1828800" indent="0" algn="ctr">
              <a:buNone/>
              <a:defRPr sz="2500" b="1">
                <a:solidFill>
                  <a:schemeClr val="bg1"/>
                </a:solidFill>
                <a:latin typeface="Helvetica" charset="0"/>
                <a:ea typeface="Helvetica" charset="0"/>
                <a:cs typeface="Helvetica" charset="0"/>
              </a:defRPr>
            </a:lvl5pPr>
          </a:lstStyle>
          <a:p>
            <a:pPr lvl="0"/>
            <a:r>
              <a:rPr lang="en-US" dirty="0"/>
              <a:t>Click to edit Master </a:t>
            </a:r>
            <a:r>
              <a:rPr lang="en-US"/>
              <a:t>text styles</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ubrik, bakgrund (vi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759654" y="854725"/>
            <a:ext cx="10663311" cy="594247"/>
          </a:xfrm>
        </p:spPr>
        <p:txBody>
          <a:bodyPr anchor="ctr">
            <a:normAutofit/>
          </a:bodyPr>
          <a:lstStyle>
            <a:lvl1pPr algn="ctr">
              <a:defRPr sz="4000" b="1" i="0">
                <a:solidFill>
                  <a:schemeClr val="bg1"/>
                </a:solidFill>
                <a:latin typeface="Helvetica" charset="0"/>
                <a:ea typeface="Helvetica" charset="0"/>
                <a:cs typeface="Helvetica" charset="0"/>
              </a:defRPr>
            </a:lvl1pPr>
          </a:lstStyle>
          <a:p>
            <a:r>
              <a:rPr lang="en-US" dirty="0"/>
              <a:t>Click to edit Master title style</a:t>
            </a:r>
          </a:p>
        </p:txBody>
      </p:sp>
      <p:sp>
        <p:nvSpPr>
          <p:cNvPr id="12" name="Date Placeholder 11"/>
          <p:cNvSpPr>
            <a:spLocks noGrp="1"/>
          </p:cNvSpPr>
          <p:nvPr>
            <p:ph type="dt" sz="half" idx="11"/>
          </p:nvPr>
        </p:nvSpPr>
        <p:spPr/>
        <p:txBody>
          <a:bodyPr/>
          <a:lstStyle/>
          <a:p>
            <a:fld id="{29678424-F0BC-EA4A-82DE-29AB25EE816C}"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höger (vit logg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580063" y="0"/>
            <a:ext cx="6611937" cy="6858000"/>
          </a:xfrm>
        </p:spPr>
        <p:txBody>
          <a:bodyPr/>
          <a:lstStyle/>
          <a:p>
            <a:endParaRPr lang="en-US" dirty="0"/>
          </a:p>
        </p:txBody>
      </p:sp>
      <p:sp>
        <p:nvSpPr>
          <p:cNvPr id="3" name="Subtitle 2"/>
          <p:cNvSpPr>
            <a:spLocks noGrp="1"/>
          </p:cNvSpPr>
          <p:nvPr>
            <p:ph type="subTitle" idx="1" hasCustomPrompt="1"/>
          </p:nvPr>
        </p:nvSpPr>
        <p:spPr>
          <a:xfrm>
            <a:off x="224797" y="6353002"/>
            <a:ext cx="7121376" cy="264219"/>
          </a:xfrm>
        </p:spPr>
        <p:txBody>
          <a:bodyPr>
            <a:noAutofit/>
          </a:bodyPr>
          <a:lstStyle>
            <a:lvl1pPr marL="0" indent="0" algn="l">
              <a:buNone/>
              <a:defRPr sz="1500">
                <a:solidFill>
                  <a:srgbClr val="2B5E83"/>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399" y="854725"/>
            <a:ext cx="4499105" cy="5294075"/>
          </a:xfrm>
        </p:spPr>
        <p:txBody>
          <a:bodyPr anchor="t">
            <a:normAutofit/>
          </a:bodyPr>
          <a:lstStyle>
            <a:lvl1pPr>
              <a:defRPr sz="3500" b="1" i="0">
                <a:solidFill>
                  <a:srgbClr val="2B5E83"/>
                </a:solidFill>
                <a:latin typeface="Helvetica" charset="0"/>
                <a:ea typeface="Helvetica" charset="0"/>
                <a:cs typeface="Helvetica" charset="0"/>
              </a:defRPr>
            </a:lvl1pPr>
          </a:lstStyle>
          <a:p>
            <a:r>
              <a:rPr lang="en-US" dirty="0"/>
              <a:t>Click to edit Master title style</a:t>
            </a:r>
          </a:p>
        </p:txBody>
      </p:sp>
      <p:sp>
        <p:nvSpPr>
          <p:cNvPr id="12" name="Date Placeholder 11"/>
          <p:cNvSpPr>
            <a:spLocks noGrp="1"/>
          </p:cNvSpPr>
          <p:nvPr>
            <p:ph type="dt" sz="half" idx="11"/>
          </p:nvPr>
        </p:nvSpPr>
        <p:spPr/>
        <p:txBody>
          <a:bodyPr/>
          <a:lstStyle/>
          <a:p>
            <a:fld id="{085E0810-E263-DB40-801A-7EE49EC13EEB}"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höger med innehåll (färgad logg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580063" y="0"/>
            <a:ext cx="6611937" cy="6858000"/>
          </a:xfrm>
        </p:spPr>
        <p:txBody>
          <a:bodyPr/>
          <a:lstStyle/>
          <a:p>
            <a:endParaRPr lang="en-US" dirty="0"/>
          </a:p>
        </p:txBody>
      </p:sp>
      <p:sp>
        <p:nvSpPr>
          <p:cNvPr id="3" name="Subtitle 2"/>
          <p:cNvSpPr>
            <a:spLocks noGrp="1"/>
          </p:cNvSpPr>
          <p:nvPr>
            <p:ph type="subTitle" idx="1" hasCustomPrompt="1"/>
          </p:nvPr>
        </p:nvSpPr>
        <p:spPr>
          <a:xfrm>
            <a:off x="224797" y="6353002"/>
            <a:ext cx="7121376" cy="264219"/>
          </a:xfrm>
        </p:spPr>
        <p:txBody>
          <a:bodyPr>
            <a:noAutofit/>
          </a:bodyPr>
          <a:lstStyle>
            <a:lvl1pPr marL="0" indent="0" algn="l">
              <a:buNone/>
              <a:defRPr sz="1500">
                <a:solidFill>
                  <a:srgbClr val="2B5E83"/>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400" y="854725"/>
            <a:ext cx="4499104" cy="1076989"/>
          </a:xfrm>
        </p:spPr>
        <p:txBody>
          <a:bodyPr anchor="t">
            <a:normAutofit/>
          </a:bodyPr>
          <a:lstStyle>
            <a:lvl1pPr>
              <a:defRPr sz="3500" b="1" i="0">
                <a:solidFill>
                  <a:srgbClr val="2B5E83"/>
                </a:solidFill>
                <a:latin typeface="Helvetica" charset="0"/>
                <a:ea typeface="Helvetica" charset="0"/>
                <a:cs typeface="Helvetica" charset="0"/>
              </a:defRPr>
            </a:lvl1pPr>
          </a:lstStyle>
          <a:p>
            <a:r>
              <a:rPr lang="en-US" dirty="0"/>
              <a:t>Click to edit Master title style</a:t>
            </a:r>
          </a:p>
        </p:txBody>
      </p:sp>
      <p:sp>
        <p:nvSpPr>
          <p:cNvPr id="12" name="Date Placeholder 11"/>
          <p:cNvSpPr>
            <a:spLocks noGrp="1"/>
          </p:cNvSpPr>
          <p:nvPr>
            <p:ph type="dt" sz="half" idx="11"/>
          </p:nvPr>
        </p:nvSpPr>
        <p:spPr/>
        <p:txBody>
          <a:bodyPr/>
          <a:lstStyle/>
          <a:p>
            <a:fld id="{BAC2EAE9-872A-4641-8A21-847AA38C9279}"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
        <p:nvSpPr>
          <p:cNvPr id="8" name="Content Placeholder 3"/>
          <p:cNvSpPr>
            <a:spLocks noGrp="1"/>
          </p:cNvSpPr>
          <p:nvPr>
            <p:ph sz="quarter" idx="14"/>
          </p:nvPr>
        </p:nvSpPr>
        <p:spPr>
          <a:xfrm>
            <a:off x="593399" y="2035968"/>
            <a:ext cx="4499105" cy="4106069"/>
          </a:xfrm>
        </p:spPr>
        <p:txBody>
          <a:bodyPr/>
          <a:lstStyle>
            <a:lvl1pPr>
              <a:defRPr sz="2000" b="0" i="0">
                <a:latin typeface="Helvetica" charset="0"/>
                <a:ea typeface="Helvetica" charset="0"/>
                <a:cs typeface="Helvetica" charset="0"/>
              </a:defRPr>
            </a:lvl1pPr>
            <a:lvl2pPr>
              <a:defRPr sz="1800" b="0" i="0">
                <a:latin typeface="Helvetica" charset="0"/>
                <a:ea typeface="Helvetica" charset="0"/>
                <a:cs typeface="Helvetica" charset="0"/>
              </a:defRPr>
            </a:lvl2pPr>
            <a:lvl3pPr>
              <a:defRPr sz="1600" b="0" i="0">
                <a:latin typeface="Helvetica" charset="0"/>
                <a:ea typeface="Helvetica" charset="0"/>
                <a:cs typeface="Helvetica" charset="0"/>
              </a:defRPr>
            </a:lvl3pPr>
            <a:lvl4pPr>
              <a:defRPr sz="1400" b="0" i="0">
                <a:latin typeface="Helvetica" charset="0"/>
                <a:ea typeface="Helvetica" charset="0"/>
                <a:cs typeface="Helvetica" charset="0"/>
              </a:defRPr>
            </a:lvl4pPr>
            <a:lvl5pPr>
              <a:defRPr sz="1400" b="0" i="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höger med innehåll (vit logg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580063" y="0"/>
            <a:ext cx="6611937" cy="6858000"/>
          </a:xfrm>
        </p:spPr>
        <p:txBody>
          <a:bodyPr/>
          <a:lstStyle/>
          <a:p>
            <a:endParaRPr lang="en-US" dirty="0"/>
          </a:p>
        </p:txBody>
      </p:sp>
      <p:sp>
        <p:nvSpPr>
          <p:cNvPr id="3" name="Subtitle 2"/>
          <p:cNvSpPr>
            <a:spLocks noGrp="1"/>
          </p:cNvSpPr>
          <p:nvPr>
            <p:ph type="subTitle" idx="1" hasCustomPrompt="1"/>
          </p:nvPr>
        </p:nvSpPr>
        <p:spPr>
          <a:xfrm>
            <a:off x="224797" y="6353002"/>
            <a:ext cx="7121376" cy="264219"/>
          </a:xfrm>
        </p:spPr>
        <p:txBody>
          <a:bodyPr>
            <a:noAutofit/>
          </a:bodyPr>
          <a:lstStyle>
            <a:lvl1pPr marL="0" indent="0" algn="l">
              <a:buNone/>
              <a:defRPr sz="1500">
                <a:solidFill>
                  <a:srgbClr val="2B5E83"/>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399" y="854726"/>
            <a:ext cx="4499105" cy="1073466"/>
          </a:xfrm>
        </p:spPr>
        <p:txBody>
          <a:bodyPr anchor="t">
            <a:normAutofit/>
          </a:bodyPr>
          <a:lstStyle>
            <a:lvl1pPr>
              <a:defRPr sz="3500" b="1" i="0">
                <a:solidFill>
                  <a:srgbClr val="2B5E83"/>
                </a:solidFill>
                <a:latin typeface="Helvetica" charset="0"/>
                <a:ea typeface="Helvetica" charset="0"/>
                <a:cs typeface="Helvetica" charset="0"/>
              </a:defRPr>
            </a:lvl1pPr>
          </a:lstStyle>
          <a:p>
            <a:r>
              <a:rPr lang="en-US" dirty="0"/>
              <a:t>Click to edit Master title style</a:t>
            </a:r>
          </a:p>
        </p:txBody>
      </p:sp>
      <p:sp>
        <p:nvSpPr>
          <p:cNvPr id="12" name="Date Placeholder 11"/>
          <p:cNvSpPr>
            <a:spLocks noGrp="1"/>
          </p:cNvSpPr>
          <p:nvPr>
            <p:ph type="dt" sz="half" idx="11"/>
          </p:nvPr>
        </p:nvSpPr>
        <p:spPr/>
        <p:txBody>
          <a:bodyPr/>
          <a:lstStyle/>
          <a:p>
            <a:fld id="{085E0810-E263-DB40-801A-7EE49EC13EEB}"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4" name="Content Placeholder 3"/>
          <p:cNvSpPr>
            <a:spLocks noGrp="1"/>
          </p:cNvSpPr>
          <p:nvPr>
            <p:ph sz="quarter" idx="14"/>
          </p:nvPr>
        </p:nvSpPr>
        <p:spPr>
          <a:xfrm>
            <a:off x="593399" y="2078038"/>
            <a:ext cx="4499105" cy="4064000"/>
          </a:xfrm>
        </p:spPr>
        <p:txBody>
          <a:bodyPr/>
          <a:lstStyle>
            <a:lvl1pPr>
              <a:defRPr sz="2000" b="0" i="0">
                <a:latin typeface="Helvetica" charset="0"/>
                <a:ea typeface="Helvetica" charset="0"/>
                <a:cs typeface="Helvetica" charset="0"/>
              </a:defRPr>
            </a:lvl1pPr>
            <a:lvl2pPr>
              <a:defRPr sz="1800" b="0" i="0">
                <a:latin typeface="Helvetica" charset="0"/>
                <a:ea typeface="Helvetica" charset="0"/>
                <a:cs typeface="Helvetica" charset="0"/>
              </a:defRPr>
            </a:lvl2pPr>
            <a:lvl3pPr>
              <a:defRPr sz="1600" b="0" i="0">
                <a:latin typeface="Helvetica" charset="0"/>
                <a:ea typeface="Helvetica" charset="0"/>
                <a:cs typeface="Helvetica" charset="0"/>
              </a:defRPr>
            </a:lvl3pPr>
            <a:lvl4pPr>
              <a:defRPr sz="1400" b="0" i="0">
                <a:latin typeface="Helvetica" charset="0"/>
                <a:ea typeface="Helvetica" charset="0"/>
                <a:cs typeface="Helvetica" charset="0"/>
              </a:defRPr>
            </a:lvl4pPr>
            <a:lvl5pPr>
              <a:defRPr sz="1400" b="0" i="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ild höger (färgad logg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580063" y="0"/>
            <a:ext cx="6611937" cy="6858000"/>
          </a:xfrm>
        </p:spPr>
        <p:txBody>
          <a:bodyPr/>
          <a:lstStyle/>
          <a:p>
            <a:endParaRPr lang="en-US" dirty="0"/>
          </a:p>
        </p:txBody>
      </p:sp>
      <p:sp>
        <p:nvSpPr>
          <p:cNvPr id="3" name="Subtitle 2"/>
          <p:cNvSpPr>
            <a:spLocks noGrp="1"/>
          </p:cNvSpPr>
          <p:nvPr>
            <p:ph type="subTitle" idx="1" hasCustomPrompt="1"/>
          </p:nvPr>
        </p:nvSpPr>
        <p:spPr>
          <a:xfrm>
            <a:off x="224797" y="6353002"/>
            <a:ext cx="7121376" cy="264219"/>
          </a:xfrm>
        </p:spPr>
        <p:txBody>
          <a:bodyPr>
            <a:noAutofit/>
          </a:bodyPr>
          <a:lstStyle>
            <a:lvl1pPr marL="0" indent="0" algn="l">
              <a:buNone/>
              <a:defRPr sz="1500">
                <a:solidFill>
                  <a:srgbClr val="2B5E83"/>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400" y="854725"/>
            <a:ext cx="4036200" cy="5294075"/>
          </a:xfrm>
        </p:spPr>
        <p:txBody>
          <a:bodyPr anchor="t">
            <a:normAutofit/>
          </a:bodyPr>
          <a:lstStyle>
            <a:lvl1pPr>
              <a:defRPr sz="3500" b="1" i="0">
                <a:solidFill>
                  <a:srgbClr val="2B5E83"/>
                </a:solidFill>
                <a:latin typeface="Helvetica" charset="0"/>
                <a:ea typeface="Helvetica" charset="0"/>
                <a:cs typeface="Helvetica" charset="0"/>
              </a:defRPr>
            </a:lvl1pPr>
          </a:lstStyle>
          <a:p>
            <a:r>
              <a:rPr lang="en-US" dirty="0"/>
              <a:t>Click to edit Master title style</a:t>
            </a:r>
          </a:p>
        </p:txBody>
      </p:sp>
      <p:sp>
        <p:nvSpPr>
          <p:cNvPr id="12" name="Date Placeholder 11"/>
          <p:cNvSpPr>
            <a:spLocks noGrp="1"/>
          </p:cNvSpPr>
          <p:nvPr>
            <p:ph type="dt" sz="half" idx="11"/>
          </p:nvPr>
        </p:nvSpPr>
        <p:spPr/>
        <p:txBody>
          <a:bodyPr/>
          <a:lstStyle/>
          <a:p>
            <a:fld id="{BAC2EAE9-872A-4641-8A21-847AA38C9279}"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liggande bild (färgad logg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1772530"/>
            <a:ext cx="12192000" cy="5085470"/>
          </a:xfrm>
        </p:spPr>
        <p:txBody>
          <a:bodyPr/>
          <a:lstStyle/>
          <a:p>
            <a:endParaRPr lang="en-US" dirty="0"/>
          </a:p>
        </p:txBody>
      </p:sp>
      <p:sp>
        <p:nvSpPr>
          <p:cNvPr id="3" name="Subtitle 2"/>
          <p:cNvSpPr>
            <a:spLocks noGrp="1"/>
          </p:cNvSpPr>
          <p:nvPr>
            <p:ph type="subTitle" idx="1" hasCustomPrompt="1"/>
          </p:nvPr>
        </p:nvSpPr>
        <p:spPr>
          <a:xfrm>
            <a:off x="267001" y="239126"/>
            <a:ext cx="7121376" cy="260277"/>
          </a:xfrm>
        </p:spPr>
        <p:txBody>
          <a:bodyPr>
            <a:noAutofit/>
          </a:bodyPr>
          <a:lstStyle>
            <a:lvl1pPr marL="0" indent="0" algn="l">
              <a:buNone/>
              <a:defRPr sz="1500">
                <a:solidFill>
                  <a:srgbClr val="2B5E83"/>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400" y="854725"/>
            <a:ext cx="11033548" cy="917805"/>
          </a:xfrm>
        </p:spPr>
        <p:txBody>
          <a:bodyPr anchor="t">
            <a:normAutofit/>
          </a:bodyPr>
          <a:lstStyle>
            <a:lvl1pPr algn="ctr">
              <a:defRPr sz="4000" b="1" i="0">
                <a:solidFill>
                  <a:srgbClr val="2B5E83"/>
                </a:solidFill>
                <a:latin typeface="Helvetica" charset="0"/>
                <a:ea typeface="Helvetica" charset="0"/>
                <a:cs typeface="Helvetica" charset="0"/>
              </a:defRPr>
            </a:lvl1pPr>
          </a:lstStyle>
          <a:p>
            <a:r>
              <a:rPr lang="en-US"/>
              <a:t>Click to edit Master title style</a:t>
            </a:r>
          </a:p>
        </p:txBody>
      </p:sp>
      <p:sp>
        <p:nvSpPr>
          <p:cNvPr id="12" name="Date Placeholder 11"/>
          <p:cNvSpPr>
            <a:spLocks noGrp="1"/>
          </p:cNvSpPr>
          <p:nvPr>
            <p:ph type="dt" sz="half" idx="11"/>
          </p:nvPr>
        </p:nvSpPr>
        <p:spPr/>
        <p:txBody>
          <a:bodyPr/>
          <a:lstStyle/>
          <a:p>
            <a:fld id="{C9E1C6DB-063B-BC4E-B5C7-D82DD0BDF845}"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liggande bild (vit logg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1772530"/>
            <a:ext cx="12192000" cy="5085470"/>
          </a:xfrm>
        </p:spPr>
        <p:txBody>
          <a:bodyPr/>
          <a:lstStyle/>
          <a:p>
            <a:endParaRPr lang="en-US" dirty="0"/>
          </a:p>
        </p:txBody>
      </p:sp>
      <p:sp>
        <p:nvSpPr>
          <p:cNvPr id="3" name="Subtitle 2"/>
          <p:cNvSpPr>
            <a:spLocks noGrp="1"/>
          </p:cNvSpPr>
          <p:nvPr>
            <p:ph type="subTitle" idx="1" hasCustomPrompt="1"/>
          </p:nvPr>
        </p:nvSpPr>
        <p:spPr>
          <a:xfrm>
            <a:off x="267001" y="239126"/>
            <a:ext cx="7121376" cy="260277"/>
          </a:xfrm>
        </p:spPr>
        <p:txBody>
          <a:bodyPr>
            <a:noAutofit/>
          </a:bodyPr>
          <a:lstStyle>
            <a:lvl1pPr marL="0" indent="0" algn="l">
              <a:buNone/>
              <a:defRPr sz="1500">
                <a:solidFill>
                  <a:srgbClr val="2B5E83"/>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8"/>
          <p:cNvSpPr>
            <a:spLocks noGrp="1"/>
          </p:cNvSpPr>
          <p:nvPr>
            <p:ph type="title"/>
          </p:nvPr>
        </p:nvSpPr>
        <p:spPr>
          <a:xfrm>
            <a:off x="593400" y="854725"/>
            <a:ext cx="11033548" cy="917805"/>
          </a:xfrm>
        </p:spPr>
        <p:txBody>
          <a:bodyPr anchor="t">
            <a:normAutofit/>
          </a:bodyPr>
          <a:lstStyle>
            <a:lvl1pPr algn="ctr">
              <a:defRPr sz="4000" b="1" i="0">
                <a:solidFill>
                  <a:srgbClr val="2B5E83"/>
                </a:solidFill>
                <a:latin typeface="Helvetica" charset="0"/>
                <a:ea typeface="Helvetica" charset="0"/>
                <a:cs typeface="Helvetica" charset="0"/>
              </a:defRPr>
            </a:lvl1pPr>
          </a:lstStyle>
          <a:p>
            <a:r>
              <a:rPr lang="en-US"/>
              <a:t>Click to edit Master title style</a:t>
            </a:r>
          </a:p>
        </p:txBody>
      </p:sp>
      <p:sp>
        <p:nvSpPr>
          <p:cNvPr id="12" name="Date Placeholder 11"/>
          <p:cNvSpPr>
            <a:spLocks noGrp="1"/>
          </p:cNvSpPr>
          <p:nvPr>
            <p:ph type="dt" sz="half" idx="11"/>
          </p:nvPr>
        </p:nvSpPr>
        <p:spPr/>
        <p:txBody>
          <a:bodyPr/>
          <a:lstStyle/>
          <a:p>
            <a:fld id="{5E5A1A91-EB46-D041-99A6-505F9626A7C6}"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skärmsbild (vit logg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0" cy="6858000"/>
          </a:xfrm>
        </p:spPr>
        <p:txBody>
          <a:bodyPr/>
          <a:lstStyle/>
          <a:p>
            <a:endParaRPr lang="en-US" dirty="0"/>
          </a:p>
        </p:txBody>
      </p:sp>
      <p:sp>
        <p:nvSpPr>
          <p:cNvPr id="12" name="Date Placeholder 11"/>
          <p:cNvSpPr>
            <a:spLocks noGrp="1"/>
          </p:cNvSpPr>
          <p:nvPr>
            <p:ph type="dt" sz="half" idx="11"/>
          </p:nvPr>
        </p:nvSpPr>
        <p:spPr/>
        <p:txBody>
          <a:bodyPr/>
          <a:lstStyle/>
          <a:p>
            <a:fld id="{C73E81D0-7754-AB40-B28B-8649911DDF55}" type="datetime1">
              <a:rPr lang="en-US" smtClean="0"/>
              <a:t>11/17/2024</a:t>
            </a:fld>
            <a:endParaRPr lang="en-US"/>
          </a:p>
        </p:txBody>
      </p:sp>
      <p:sp>
        <p:nvSpPr>
          <p:cNvPr id="13" name="Footer Placeholder 12"/>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a:xfrm>
            <a:off x="10850400" y="6298750"/>
            <a:ext cx="1075160" cy="365125"/>
          </a:xfrm>
          <a:blipFill>
            <a:blip r:embed="rId2"/>
            <a:stretch>
              <a:fillRect/>
            </a:stretch>
          </a:blipFill>
        </p:spPr>
        <p:txBody>
          <a:bodyPr/>
          <a:lstStyle>
            <a:lvl1pPr>
              <a:defRPr sz="100">
                <a:solidFill>
                  <a:schemeClr val="bg1"/>
                </a:solidFill>
                <a:latin typeface="Helvetica" charset="0"/>
                <a:ea typeface="Helvetica" charset="0"/>
                <a:cs typeface="Helvetica" charset="0"/>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71D8C-8553-7F49-9ADF-4E7238B5E4D0}" type="datetime1">
              <a:rPr lang="en-US" smtClean="0"/>
              <a:t>11/17/2024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8E88B-1C1A-904E-9521-49E8A3DEDF3B}" type="slidenum">
              <a:rPr lang="en-US" smtClean="0"/>
              <a:t>‹#›</a:t>
            </a:fld>
            <a:endParaRPr lang="en-US"/>
          </a:p>
        </p:txBody>
      </p:sp>
    </p:spTree>
    <p:extLst>
      <p:ext uri="{BB962C8B-B14F-4D97-AF65-F5344CB8AC3E}">
        <p14:creationId xmlns:p14="http://schemas.microsoft.com/office/powerpoint/2010/main" val="10652358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1" r:id="rId3"/>
    <p:sldLayoutId id="2147483662" r:id="rId4"/>
    <p:sldLayoutId id="2147483681" r:id="rId5"/>
    <p:sldLayoutId id="2147483682" r:id="rId6"/>
    <p:sldLayoutId id="2147483664" r:id="rId7"/>
    <p:sldLayoutId id="2147483665" r:id="rId8"/>
    <p:sldLayoutId id="2147483663" r:id="rId9"/>
    <p:sldLayoutId id="2147483666" r:id="rId10"/>
    <p:sldLayoutId id="2147483670" r:id="rId11"/>
    <p:sldLayoutId id="2147483675" r:id="rId12"/>
    <p:sldLayoutId id="2147483677" r:id="rId13"/>
    <p:sldLayoutId id="2147483676" r:id="rId14"/>
    <p:sldLayoutId id="2147483671" r:id="rId15"/>
    <p:sldLayoutId id="2147483668" r:id="rId16"/>
    <p:sldLayoutId id="2147483669" r:id="rId17"/>
    <p:sldLayoutId id="2147483672" r:id="rId18"/>
    <p:sldLayoutId id="2147483678" r:id="rId19"/>
    <p:sldLayoutId id="2147483679" r:id="rId20"/>
    <p:sldLayoutId id="2147483680" r:id="rId21"/>
    <p:sldLayoutId id="2147483673" r:id="rId22"/>
    <p:sldLayoutId id="214748368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 t="7636" r="35970" b="28357"/>
          <a:stretch/>
        </p:blipFill>
        <p:spPr>
          <a:xfrm>
            <a:off x="0" y="0"/>
            <a:ext cx="12192000" cy="6858000"/>
          </a:xfrm>
        </p:spPr>
      </p:pic>
      <p:sp>
        <p:nvSpPr>
          <p:cNvPr id="4" name="Slide Number Placeholder 3"/>
          <p:cNvSpPr>
            <a:spLocks noGrp="1"/>
          </p:cNvSpPr>
          <p:nvPr>
            <p:ph type="sldNum" sz="quarter" idx="13"/>
          </p:nvPr>
        </p:nvSpPr>
        <p:spPr/>
        <p:txBody>
          <a:bodyPr/>
          <a:lstStyle/>
          <a:p>
            <a:fld id="{E608E88B-1C1A-904E-9521-49E8A3DEDF3B}" type="slidenum">
              <a:rPr lang="en-US" smtClean="0"/>
              <a:pPr/>
              <a:t>1</a:t>
            </a:fld>
            <a:endParaRPr lang="en-US" dirty="0"/>
          </a:p>
        </p:txBody>
      </p:sp>
      <p:sp>
        <p:nvSpPr>
          <p:cNvPr id="5" name="textruta 4">
            <a:extLst>
              <a:ext uri="{FF2B5EF4-FFF2-40B4-BE49-F238E27FC236}">
                <a16:creationId xmlns:a16="http://schemas.microsoft.com/office/drawing/2014/main" id="{3C744674-7EFE-4728-B1A1-3468B24ACCA8}"/>
              </a:ext>
            </a:extLst>
          </p:cNvPr>
          <p:cNvSpPr txBox="1"/>
          <p:nvPr/>
        </p:nvSpPr>
        <p:spPr>
          <a:xfrm>
            <a:off x="750277" y="586154"/>
            <a:ext cx="10879015" cy="923330"/>
          </a:xfrm>
          <a:prstGeom prst="rect">
            <a:avLst/>
          </a:prstGeom>
          <a:noFill/>
        </p:spPr>
        <p:txBody>
          <a:bodyPr wrap="square" rtlCol="0">
            <a:spAutoFit/>
          </a:bodyPr>
          <a:lstStyle/>
          <a:p>
            <a:r>
              <a:rPr lang="sv-SE" sz="5400" b="1" dirty="0">
                <a:solidFill>
                  <a:schemeClr val="bg1"/>
                </a:solidFill>
                <a:latin typeface="Helvetica" panose="020B0604020202020204" pitchFamily="34" charset="0"/>
                <a:cs typeface="Helvetica" panose="020B0604020202020204" pitchFamily="34" charset="0"/>
              </a:rPr>
              <a:t>DRUM</a:t>
            </a:r>
          </a:p>
        </p:txBody>
      </p:sp>
    </p:spTree>
    <p:extLst>
      <p:ext uri="{BB962C8B-B14F-4D97-AF65-F5344CB8AC3E}">
        <p14:creationId xmlns:p14="http://schemas.microsoft.com/office/powerpoint/2010/main" val="48666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D4A5B2-E8E0-F4C6-762E-8916890B77B8}"/>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D0878B8B-1C63-B099-770D-9DA9647C5B0E}"/>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DF845C59-B886-F082-5B60-DDB67CF90497}"/>
              </a:ext>
            </a:extLst>
          </p:cNvPr>
          <p:cNvSpPr>
            <a:spLocks noGrp="1"/>
          </p:cNvSpPr>
          <p:nvPr>
            <p:ph sz="quarter" idx="17"/>
          </p:nvPr>
        </p:nvSpPr>
        <p:spPr/>
        <p:txBody>
          <a:bodyPr/>
          <a:lstStyle/>
          <a:p>
            <a:endParaRPr lang="sv-SE"/>
          </a:p>
        </p:txBody>
      </p:sp>
      <p:pic>
        <p:nvPicPr>
          <p:cNvPr id="1025" name="Picture 1">
            <a:extLst>
              <a:ext uri="{FF2B5EF4-FFF2-40B4-BE49-F238E27FC236}">
                <a16:creationId xmlns:a16="http://schemas.microsoft.com/office/drawing/2014/main" id="{265B0AEC-3C36-ADCD-9817-1FAA42324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686" y="387749"/>
            <a:ext cx="9742714" cy="586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26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7DFC15E-2929-8841-3773-C80D140327A3}"/>
              </a:ext>
            </a:extLst>
          </p:cNvPr>
          <p:cNvSpPr>
            <a:spLocks noGrp="1"/>
          </p:cNvSpPr>
          <p:nvPr>
            <p:ph type="subTitle" idx="1"/>
          </p:nvPr>
        </p:nvSpPr>
        <p:spPr/>
        <p:txBody>
          <a:bodyPr/>
          <a:lstStyle/>
          <a:p>
            <a:endParaRPr lang="sv-SE"/>
          </a:p>
        </p:txBody>
      </p:sp>
      <p:pic>
        <p:nvPicPr>
          <p:cNvPr id="10" name="Bildobjekt 9">
            <a:extLst>
              <a:ext uri="{FF2B5EF4-FFF2-40B4-BE49-F238E27FC236}">
                <a16:creationId xmlns:a16="http://schemas.microsoft.com/office/drawing/2014/main" id="{88447D08-AC6D-771D-2B5C-43222EA4D887}"/>
              </a:ext>
            </a:extLst>
          </p:cNvPr>
          <p:cNvPicPr>
            <a:picLocks noChangeAspect="1"/>
          </p:cNvPicPr>
          <p:nvPr/>
        </p:nvPicPr>
        <p:blipFill>
          <a:blip r:embed="rId2"/>
          <a:stretch>
            <a:fillRect/>
          </a:stretch>
        </p:blipFill>
        <p:spPr>
          <a:xfrm>
            <a:off x="721596" y="671177"/>
            <a:ext cx="10215189" cy="5522793"/>
          </a:xfrm>
          <a:prstGeom prst="rect">
            <a:avLst/>
          </a:prstGeom>
        </p:spPr>
      </p:pic>
    </p:spTree>
    <p:extLst>
      <p:ext uri="{BB962C8B-B14F-4D97-AF65-F5344CB8AC3E}">
        <p14:creationId xmlns:p14="http://schemas.microsoft.com/office/powerpoint/2010/main" val="356564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AECE0-C3C3-1535-9494-8E6185C86C4A}"/>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3E3D5F2C-4C29-E9B8-994E-3826C14D2D6A}"/>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092B8648-CF36-7E57-3C83-5F7680583671}"/>
              </a:ext>
            </a:extLst>
          </p:cNvPr>
          <p:cNvSpPr>
            <a:spLocks noGrp="1"/>
          </p:cNvSpPr>
          <p:nvPr>
            <p:ph sz="quarter" idx="17"/>
          </p:nvPr>
        </p:nvSpPr>
        <p:spPr/>
        <p:txBody>
          <a:bodyPr/>
          <a:lstStyle/>
          <a:p>
            <a:endParaRPr lang="sv-SE"/>
          </a:p>
        </p:txBody>
      </p:sp>
      <p:pic>
        <p:nvPicPr>
          <p:cNvPr id="3073" name="Picture 1">
            <a:extLst>
              <a:ext uri="{FF2B5EF4-FFF2-40B4-BE49-F238E27FC236}">
                <a16:creationId xmlns:a16="http://schemas.microsoft.com/office/drawing/2014/main" id="{1B60BD53-6F27-1FAD-4810-625FAC951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23" y="564595"/>
            <a:ext cx="9776719" cy="580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9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79BE5-9CE3-895A-DE99-8CEB6D93D1BF}"/>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73773499-CDA9-C69D-B4E8-0CBD4AF68714}"/>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59243790-BF21-F2B8-CAA8-0EE2BC553620}"/>
              </a:ext>
            </a:extLst>
          </p:cNvPr>
          <p:cNvSpPr>
            <a:spLocks noGrp="1"/>
          </p:cNvSpPr>
          <p:nvPr>
            <p:ph sz="quarter" idx="17"/>
          </p:nvPr>
        </p:nvSpPr>
        <p:spPr/>
        <p:txBody>
          <a:bodyPr/>
          <a:lstStyle/>
          <a:p>
            <a:endParaRPr lang="sv-SE" dirty="0"/>
          </a:p>
        </p:txBody>
      </p:sp>
      <p:pic>
        <p:nvPicPr>
          <p:cNvPr id="6" name="Bildobjekt 5">
            <a:extLst>
              <a:ext uri="{FF2B5EF4-FFF2-40B4-BE49-F238E27FC236}">
                <a16:creationId xmlns:a16="http://schemas.microsoft.com/office/drawing/2014/main" id="{5E2AA009-6B32-441E-980F-AFD04F4552BB}"/>
              </a:ext>
            </a:extLst>
          </p:cNvPr>
          <p:cNvPicPr>
            <a:picLocks noChangeAspect="1"/>
          </p:cNvPicPr>
          <p:nvPr/>
        </p:nvPicPr>
        <p:blipFill>
          <a:blip r:embed="rId2"/>
          <a:stretch>
            <a:fillRect/>
          </a:stretch>
        </p:blipFill>
        <p:spPr>
          <a:xfrm>
            <a:off x="721597" y="699261"/>
            <a:ext cx="10078040" cy="5459477"/>
          </a:xfrm>
          <a:prstGeom prst="rect">
            <a:avLst/>
          </a:prstGeom>
        </p:spPr>
      </p:pic>
    </p:spTree>
    <p:extLst>
      <p:ext uri="{BB962C8B-B14F-4D97-AF65-F5344CB8AC3E}">
        <p14:creationId xmlns:p14="http://schemas.microsoft.com/office/powerpoint/2010/main" val="141033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8FC700-E13D-1565-130A-8DC2D5344B9F}"/>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5E139D55-6BA5-B0A8-EF17-F8D446F0BD4A}"/>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72C2BB11-58D1-8A7E-B52B-6E9F33A595D2}"/>
              </a:ext>
            </a:extLst>
          </p:cNvPr>
          <p:cNvSpPr>
            <a:spLocks noGrp="1"/>
          </p:cNvSpPr>
          <p:nvPr>
            <p:ph sz="quarter" idx="17"/>
          </p:nvPr>
        </p:nvSpPr>
        <p:spPr/>
        <p:txBody>
          <a:bodyPr/>
          <a:lstStyle/>
          <a:p>
            <a:endParaRPr lang="sv-SE"/>
          </a:p>
        </p:txBody>
      </p:sp>
      <p:pic>
        <p:nvPicPr>
          <p:cNvPr id="4097" name="Picture 1">
            <a:extLst>
              <a:ext uri="{FF2B5EF4-FFF2-40B4-BE49-F238E27FC236}">
                <a16:creationId xmlns:a16="http://schemas.microsoft.com/office/drawing/2014/main" id="{E514DA91-024C-335A-576E-957C852B1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97" y="533497"/>
            <a:ext cx="9772231" cy="583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3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DEAD7C-13A7-EA19-C7C0-2E9A918FD702}"/>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660ACAC8-97ED-9C53-1761-E37949F039ED}"/>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756BE681-B8A5-72BB-A87A-BB6610522DEE}"/>
              </a:ext>
            </a:extLst>
          </p:cNvPr>
          <p:cNvSpPr>
            <a:spLocks noGrp="1"/>
          </p:cNvSpPr>
          <p:nvPr>
            <p:ph sz="quarter" idx="17"/>
          </p:nvPr>
        </p:nvSpPr>
        <p:spPr/>
        <p:txBody>
          <a:bodyPr/>
          <a:lstStyle/>
          <a:p>
            <a:endParaRPr lang="sv-SE"/>
          </a:p>
        </p:txBody>
      </p:sp>
      <p:pic>
        <p:nvPicPr>
          <p:cNvPr id="6" name="Bildobjekt 5">
            <a:extLst>
              <a:ext uri="{FF2B5EF4-FFF2-40B4-BE49-F238E27FC236}">
                <a16:creationId xmlns:a16="http://schemas.microsoft.com/office/drawing/2014/main" id="{FF1A679D-F3DC-49FC-3E91-BD66EA4DC928}"/>
              </a:ext>
            </a:extLst>
          </p:cNvPr>
          <p:cNvPicPr>
            <a:picLocks noChangeAspect="1"/>
          </p:cNvPicPr>
          <p:nvPr/>
        </p:nvPicPr>
        <p:blipFill>
          <a:blip r:embed="rId2"/>
          <a:stretch>
            <a:fillRect/>
          </a:stretch>
        </p:blipFill>
        <p:spPr>
          <a:xfrm>
            <a:off x="721597" y="701093"/>
            <a:ext cx="10034572" cy="5455814"/>
          </a:xfrm>
          <a:prstGeom prst="rect">
            <a:avLst/>
          </a:prstGeom>
        </p:spPr>
      </p:pic>
    </p:spTree>
    <p:extLst>
      <p:ext uri="{BB962C8B-B14F-4D97-AF65-F5344CB8AC3E}">
        <p14:creationId xmlns:p14="http://schemas.microsoft.com/office/powerpoint/2010/main" val="285948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000" y="833928"/>
            <a:ext cx="8897870" cy="1215801"/>
          </a:xfrm>
        </p:spPr>
        <p:txBody>
          <a:bodyPr>
            <a:normAutofit/>
          </a:bodyPr>
          <a:lstStyle/>
          <a:p>
            <a:r>
              <a:rPr lang="sv-SE" dirty="0"/>
              <a:t>Vad är DRUM?</a:t>
            </a:r>
          </a:p>
        </p:txBody>
      </p:sp>
      <p:sp>
        <p:nvSpPr>
          <p:cNvPr id="4" name="Content Placeholder 3"/>
          <p:cNvSpPr>
            <a:spLocks noGrp="1"/>
          </p:cNvSpPr>
          <p:nvPr>
            <p:ph sz="quarter" idx="17"/>
          </p:nvPr>
        </p:nvSpPr>
        <p:spPr>
          <a:xfrm>
            <a:off x="594000" y="1619250"/>
            <a:ext cx="8815814" cy="4856854"/>
          </a:xfrm>
        </p:spPr>
        <p:txBody>
          <a:bodyPr>
            <a:noAutofit/>
          </a:bodyPr>
          <a:lstStyle/>
          <a:p>
            <a:pPr>
              <a:lnSpc>
                <a:spcPct val="107000"/>
              </a:lnSpc>
              <a:spcAft>
                <a:spcPts val="800"/>
              </a:spcAft>
            </a:pPr>
            <a:r>
              <a:rPr lang="sv-SE" sz="1800" dirty="0">
                <a:latin typeface="Calibri" panose="020F0502020204030204" pitchFamily="34" charset="0"/>
                <a:ea typeface="Calibri" panose="020F0502020204030204" pitchFamily="34" charset="0"/>
                <a:cs typeface="Arial" panose="020B0604020202020204" pitchFamily="34" charset="0"/>
              </a:rPr>
              <a:t>Delregional utvecklingsmedel är ett av de viktigaste verktygen för att nå regionala och delregionala målsättningar.</a:t>
            </a:r>
          </a:p>
          <a:p>
            <a:pPr>
              <a:lnSpc>
                <a:spcPct val="107000"/>
              </a:lnSpc>
              <a:spcAft>
                <a:spcPts val="800"/>
              </a:spcAft>
            </a:pPr>
            <a:r>
              <a:rPr lang="sv-SE" sz="1800" dirty="0">
                <a:latin typeface="Calibri" panose="020F0502020204030204" pitchFamily="34" charset="0"/>
                <a:ea typeface="Calibri" panose="020F0502020204030204" pitchFamily="34" charset="0"/>
                <a:cs typeface="Arial" panose="020B0604020202020204" pitchFamily="34" charset="0"/>
              </a:rPr>
              <a:t>Västra Götalandsregionen och k</a:t>
            </a:r>
            <a:r>
              <a:rPr lang="sv-SE" sz="1800" dirty="0">
                <a:effectLst/>
                <a:latin typeface="Calibri" panose="020F0502020204030204" pitchFamily="34" charset="0"/>
                <a:ea typeface="Calibri" panose="020F0502020204030204" pitchFamily="34" charset="0"/>
                <a:cs typeface="Arial" panose="020B0604020202020204" pitchFamily="34" charset="0"/>
              </a:rPr>
              <a:t>ommunalförbunden har en gemensam överenskommelse  om att avsätta regionala utvecklingsmedel och kommunala medel, till satsningar som bidrar till hållbar utveckling i länets samtliga kommuner med sikte på att förverkliga målen i den regionala utvecklingsstrategin Västra Götaland 2030 och Västra Götalands kulturstrategi och kulturplan 2024–2027. Delar av medlen avsätts även med inriktning mot Klimat 2030 som en del i omställningen mot ett hållbart samhälle.</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Flera av de målsättningar som återfinns i kommunalförbundens verksamhetsplaner är endast möjliga att nå genom användandet av DRUM-medel, ofta sker detta tillsammans med andra aktörer som kommuner, innovationsstödsystemet, civilsamhället (föreningslivet). </a:t>
            </a: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43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000" y="833928"/>
            <a:ext cx="8897870" cy="1215801"/>
          </a:xfrm>
        </p:spPr>
        <p:txBody>
          <a:bodyPr>
            <a:normAutofit/>
          </a:bodyPr>
          <a:lstStyle/>
          <a:p>
            <a:r>
              <a:rPr lang="sv-SE" dirty="0"/>
              <a:t>Syfte</a:t>
            </a:r>
          </a:p>
        </p:txBody>
      </p:sp>
      <p:sp>
        <p:nvSpPr>
          <p:cNvPr id="4" name="Content Placeholder 3"/>
          <p:cNvSpPr>
            <a:spLocks noGrp="1"/>
          </p:cNvSpPr>
          <p:nvPr>
            <p:ph sz="quarter" idx="17"/>
          </p:nvPr>
        </p:nvSpPr>
        <p:spPr>
          <a:xfrm>
            <a:off x="594000" y="1619250"/>
            <a:ext cx="8815814" cy="4856854"/>
          </a:xfrm>
        </p:spPr>
        <p:txBody>
          <a:bodyPr>
            <a:norm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Medlen avser bidra till lokalt och delregionalt inflytande och engagemang i det regionala utvecklingsarbetet genom att kommunernas förutsättningar och möjligheter tas tillvara i de satsningar som görs. På samma sätt avser medlen bidra till att delregionala satsningar tydligare kan docka an till de regionala förutsättningar och möjligheter som finns. Därmed är överenskommelsen ett uttryck för ömsesidig vilja till flernivåsamverkan mellan kommun, kommunalförbund och region där insatser </a:t>
            </a:r>
            <a:r>
              <a:rPr lang="sv-SE" sz="1800" dirty="0" err="1">
                <a:effectLst/>
                <a:latin typeface="Calibri" panose="020F0502020204030204" pitchFamily="34" charset="0"/>
                <a:ea typeface="Calibri" panose="020F0502020204030204" pitchFamily="34" charset="0"/>
                <a:cs typeface="Arial" panose="020B0604020202020204" pitchFamily="34" charset="0"/>
              </a:rPr>
              <a:t>samskapas</a:t>
            </a:r>
            <a:r>
              <a:rPr lang="sv-SE" sz="1800" dirty="0">
                <a:effectLst/>
                <a:latin typeface="Calibri" panose="020F0502020204030204" pitchFamily="34" charset="0"/>
                <a:ea typeface="Calibri" panose="020F0502020204030204" pitchFamily="34" charset="0"/>
                <a:cs typeface="Arial" panose="020B0604020202020204" pitchFamily="34" charset="0"/>
              </a:rPr>
              <a:t>, snarare än en reglering mellan finansiär och mottagare.</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Delregionala utvecklingsmedel finns för att ge stöd till nytänkande och konkreta projekt som främjar en hållbar regional utveckling och bidrar till att lösa aktuella samhällsutmaningar i Västra Götaland. Projekten ska bygga på bred samverkan mellan aktörer, gärna inom olika sektorer, samt bedrivas och tillföra värde i hela Västra Götaland. Den stora merparten av medlen ska gå till satsningar som genomförs av aktörer inom delregionen och resurserna ska på så vis kunna nå ut utanför kommunalförbunden och Västra Götalandsregionens egna organisationer.</a:t>
            </a:r>
          </a:p>
        </p:txBody>
      </p:sp>
    </p:spTree>
    <p:extLst>
      <p:ext uri="{BB962C8B-B14F-4D97-AF65-F5344CB8AC3E}">
        <p14:creationId xmlns:p14="http://schemas.microsoft.com/office/powerpoint/2010/main" val="21304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000" y="833928"/>
            <a:ext cx="8897870" cy="1215801"/>
          </a:xfrm>
        </p:spPr>
        <p:txBody>
          <a:bodyPr>
            <a:normAutofit/>
          </a:bodyPr>
          <a:lstStyle/>
          <a:p>
            <a:r>
              <a:rPr lang="sv-SE" dirty="0"/>
              <a:t>Nätverk</a:t>
            </a:r>
          </a:p>
        </p:txBody>
      </p:sp>
      <p:sp>
        <p:nvSpPr>
          <p:cNvPr id="4" name="Content Placeholder 3"/>
          <p:cNvSpPr>
            <a:spLocks noGrp="1"/>
          </p:cNvSpPr>
          <p:nvPr>
            <p:ph sz="quarter" idx="17"/>
          </p:nvPr>
        </p:nvSpPr>
        <p:spPr>
          <a:xfrm>
            <a:off x="594000" y="1619250"/>
            <a:ext cx="10912200" cy="4856854"/>
          </a:xfrm>
        </p:spPr>
        <p:txBody>
          <a:bodyPr>
            <a:noAutofit/>
          </a:bodyPr>
          <a:lstStyle/>
          <a:p>
            <a:pPr marL="0" indent="0">
              <a:lnSpc>
                <a:spcPct val="107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Nätverken är forum för samarbete, dialog och informationsutbyte. Ett viktigt syfte med dem är att sprida kunskap och dela erfarenheter mellan kommunerna.   </a:t>
            </a:r>
          </a:p>
          <a:p>
            <a:pPr marL="0" indent="0" algn="l">
              <a:buNone/>
            </a:pPr>
            <a:r>
              <a:rPr lang="sv-SE" sz="1600" dirty="0">
                <a:effectLst/>
                <a:latin typeface="Arial" panose="020B0604020202020204" pitchFamily="34" charset="0"/>
                <a:ea typeface="Aptos" panose="020B0004020202020204" pitchFamily="34" charset="0"/>
                <a:cs typeface="Arial" panose="020B0604020202020204" pitchFamily="34" charset="0"/>
              </a:rPr>
              <a:t>Nedan är några av de nätverk som finansieras via DRUM:</a:t>
            </a:r>
          </a:p>
          <a:p>
            <a:pPr marL="742950" lvl="1" indent="-285750">
              <a:lnSpc>
                <a:spcPct val="107000"/>
              </a:lnSpc>
              <a:buFont typeface="Courier New" panose="02070309020205020404" pitchFamily="49" charset="0"/>
              <a:buChar char="o"/>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Näringsliv och Position Väst (Business Region Väst)</a:t>
            </a:r>
          </a:p>
          <a:p>
            <a:pPr marL="742950" lvl="1" indent="-285750">
              <a:lnSpc>
                <a:spcPct val="107000"/>
              </a:lnSpc>
              <a:buFont typeface="Courier New" panose="02070309020205020404" pitchFamily="49" charset="0"/>
              <a:buChar char="o"/>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Kulturansvarigas nätverk</a:t>
            </a:r>
          </a:p>
          <a:p>
            <a:pPr marL="742950" lvl="1" indent="-285750">
              <a:lnSpc>
                <a:spcPct val="107000"/>
              </a:lnSpc>
              <a:buFont typeface="Courier New" panose="02070309020205020404" pitchFamily="49" charset="0"/>
              <a:buChar char="o"/>
            </a:pPr>
            <a:r>
              <a:rPr lang="sv-SE" kern="100" dirty="0">
                <a:latin typeface="Aptos" panose="020B0004020202020204" pitchFamily="34" charset="0"/>
                <a:ea typeface="Aptos" panose="020B0004020202020204" pitchFamily="34" charset="0"/>
                <a:cs typeface="Times New Roman" panose="02020603050405020304" pitchFamily="18" charset="0"/>
              </a:rPr>
              <a:t>K</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ulturpolitiskt nätverk</a:t>
            </a:r>
          </a:p>
          <a:p>
            <a:pPr marL="742950" lvl="1" indent="-285750">
              <a:lnSpc>
                <a:spcPct val="107000"/>
              </a:lnSpc>
              <a:buFont typeface="Courier New" panose="02070309020205020404" pitchFamily="49" charset="0"/>
              <a:buChar char="o"/>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Klimat- och miljönätverket</a:t>
            </a:r>
          </a:p>
          <a:p>
            <a:pPr marL="742950" lvl="1" indent="-285750">
              <a:lnSpc>
                <a:spcPct val="107000"/>
              </a:lnSpc>
              <a:buFont typeface="Courier New" panose="02070309020205020404" pitchFamily="49" charset="0"/>
              <a:buChar char="o"/>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Samhällsplanerarnätverket (under bildning) </a:t>
            </a:r>
          </a:p>
          <a:p>
            <a:pPr marL="742950" lvl="1" indent="-285750">
              <a:lnSpc>
                <a:spcPct val="107000"/>
              </a:lnSpc>
              <a:buFont typeface="Courier New" panose="02070309020205020404" pitchFamily="49" charset="0"/>
              <a:buChar char="o"/>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Utbildningschefsnätverket</a:t>
            </a:r>
          </a:p>
          <a:p>
            <a:pPr marL="742950" lvl="1" indent="-285750">
              <a:lnSpc>
                <a:spcPct val="107000"/>
              </a:lnSpc>
              <a:buFont typeface="Courier New" panose="02070309020205020404" pitchFamily="49" charset="0"/>
              <a:buChar char="o"/>
            </a:pPr>
            <a:r>
              <a:rPr lang="sv-SE" kern="100" dirty="0">
                <a:latin typeface="Aptos" panose="020B0004020202020204" pitchFamily="34" charset="0"/>
                <a:ea typeface="Aptos" panose="020B0004020202020204" pitchFamily="34" charset="0"/>
                <a:cs typeface="Times New Roman" panose="02020603050405020304" pitchFamily="18" charset="0"/>
              </a:rPr>
              <a:t>Ordförandenätverket för Barn och unga</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Nätverket  för energiförsörjning</a:t>
            </a:r>
          </a:p>
          <a:p>
            <a:pPr marL="742950" lvl="1" indent="-285750">
              <a:lnSpc>
                <a:spcPct val="107000"/>
              </a:lnSpc>
              <a:spcAft>
                <a:spcPts val="800"/>
              </a:spcAft>
              <a:buFont typeface="Courier New" panose="02070309020205020404" pitchFamily="49" charset="0"/>
              <a:buChar char="o"/>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KRF- Kompetensförsörjningsrådet.</a:t>
            </a:r>
          </a:p>
        </p:txBody>
      </p:sp>
    </p:spTree>
    <p:extLst>
      <p:ext uri="{BB962C8B-B14F-4D97-AF65-F5344CB8AC3E}">
        <p14:creationId xmlns:p14="http://schemas.microsoft.com/office/powerpoint/2010/main" val="55159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000" y="833928"/>
            <a:ext cx="8897870" cy="1215801"/>
          </a:xfrm>
        </p:spPr>
        <p:txBody>
          <a:bodyPr>
            <a:normAutofit/>
          </a:bodyPr>
          <a:lstStyle/>
          <a:p>
            <a:r>
              <a:rPr lang="sv-SE" dirty="0"/>
              <a:t>Insatser</a:t>
            </a:r>
          </a:p>
        </p:txBody>
      </p:sp>
      <p:sp>
        <p:nvSpPr>
          <p:cNvPr id="4" name="Content Placeholder 3"/>
          <p:cNvSpPr>
            <a:spLocks noGrp="1"/>
          </p:cNvSpPr>
          <p:nvPr>
            <p:ph sz="quarter" idx="17"/>
          </p:nvPr>
        </p:nvSpPr>
        <p:spPr>
          <a:xfrm>
            <a:off x="594000" y="1485900"/>
            <a:ext cx="10912200" cy="4990204"/>
          </a:xfrm>
        </p:spPr>
        <p:txBody>
          <a:bodyPr>
            <a:noAutofit/>
          </a:bodyPr>
          <a:lstStyle/>
          <a:p>
            <a:pPr marL="0" indent="0">
              <a:lnSpc>
                <a:spcPct val="107000"/>
              </a:lnSpc>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Många av de insatser som görs för att nå delregionala målsättningar och kommunövergripande frågor hanteras med DRUM-medel. Nedan redovisas ett urval av insatser som finansieras via DRUM:</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Det delregionala elektrifieringsarbetet (</a:t>
            </a:r>
            <a:r>
              <a:rPr lang="sv-SE" sz="1600" kern="100" dirty="0" err="1">
                <a:effectLst/>
                <a:latin typeface="Aptos" panose="020B0004020202020204" pitchFamily="34" charset="0"/>
                <a:ea typeface="Aptos" panose="020B0004020202020204" pitchFamily="34" charset="0"/>
                <a:cs typeface="Times New Roman" panose="02020603050405020304" pitchFamily="18" charset="0"/>
              </a:rPr>
              <a:t>potenialstudie</a:t>
            </a:r>
            <a:r>
              <a:rPr lang="sv-SE" sz="1600" kern="100" dirty="0">
                <a:effectLst/>
                <a:latin typeface="Aptos" panose="020B0004020202020204" pitchFamily="34" charset="0"/>
                <a:ea typeface="Aptos" panose="020B0004020202020204" pitchFamily="34" charset="0"/>
                <a:cs typeface="Times New Roman" panose="02020603050405020304" pitchFamily="18" charset="0"/>
              </a:rPr>
              <a:t> mm) </a:t>
            </a:r>
          </a:p>
          <a:p>
            <a:pPr marL="342900" lvl="0" indent="-342900">
              <a:lnSpc>
                <a:spcPct val="107000"/>
              </a:lnSpc>
              <a:buFont typeface="Symbol" panose="05050102010706020507" pitchFamily="18" charset="2"/>
              <a:buChar char=""/>
            </a:pPr>
            <a:r>
              <a:rPr lang="sv-SE" sz="1600" kern="100" dirty="0">
                <a:latin typeface="Aptos" panose="020B0004020202020204" pitchFamily="34" charset="0"/>
                <a:ea typeface="Aptos" panose="020B0004020202020204" pitchFamily="34" charset="0"/>
                <a:cs typeface="Times New Roman" panose="02020603050405020304" pitchFamily="18" charset="0"/>
              </a:rPr>
              <a:t>F</a:t>
            </a:r>
            <a:r>
              <a:rPr lang="sv-SE" sz="1600" kern="100" dirty="0">
                <a:effectLst/>
                <a:latin typeface="Aptos" panose="020B0004020202020204" pitchFamily="34" charset="0"/>
                <a:ea typeface="Aptos" panose="020B0004020202020204" pitchFamily="34" charset="0"/>
                <a:cs typeface="Times New Roman" panose="02020603050405020304" pitchFamily="18" charset="0"/>
              </a:rPr>
              <a:t>öretagsrådgivning/stöd från Almi</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Stö</a:t>
            </a:r>
            <a:r>
              <a:rPr lang="sv-SE" sz="1600" kern="100" dirty="0">
                <a:latin typeface="Aptos" panose="020B0004020202020204" pitchFamily="34" charset="0"/>
                <a:ea typeface="Aptos" panose="020B0004020202020204" pitchFamily="34" charset="0"/>
                <a:cs typeface="Times New Roman" panose="02020603050405020304" pitchFamily="18" charset="0"/>
              </a:rPr>
              <a:t>ttning av (och därmed också tillgång till innovationsstödsystemet) utvecklingsnoder – Gröna Klustret </a:t>
            </a:r>
            <a:r>
              <a:rPr lang="sv-SE" sz="1600" kern="100" dirty="0" err="1">
                <a:latin typeface="Aptos" panose="020B0004020202020204" pitchFamily="34" charset="0"/>
                <a:ea typeface="Aptos" panose="020B0004020202020204" pitchFamily="34" charset="0"/>
                <a:cs typeface="Times New Roman" panose="02020603050405020304" pitchFamily="18" charset="0"/>
              </a:rPr>
              <a:t>Nuntorp</a:t>
            </a:r>
            <a:r>
              <a:rPr lang="sv-SE" sz="1600" kern="100" dirty="0">
                <a:latin typeface="Aptos" panose="020B0004020202020204" pitchFamily="34" charset="0"/>
                <a:ea typeface="Aptos" panose="020B0004020202020204" pitchFamily="34" charset="0"/>
                <a:cs typeface="Times New Roman" panose="02020603050405020304" pitchFamily="18" charset="0"/>
              </a:rPr>
              <a:t>, </a:t>
            </a:r>
            <a:r>
              <a:rPr lang="sv-SE" sz="1600" kern="100" dirty="0">
                <a:effectLst/>
                <a:latin typeface="Aptos" panose="020B0004020202020204" pitchFamily="34" charset="0"/>
                <a:ea typeface="Aptos" panose="020B0004020202020204" pitchFamily="34" charset="0"/>
                <a:cs typeface="Times New Roman" panose="02020603050405020304" pitchFamily="18" charset="0"/>
              </a:rPr>
              <a:t>Innovatum, Kristineberg, Steneby, Wargön innovation</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Strukturbildsarbete</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Business Region Väst- där företagsfrämjande och etablerings arbete sker (separat </a:t>
            </a:r>
            <a:r>
              <a:rPr lang="sv-SE" sz="1600" kern="100" dirty="0" err="1">
                <a:effectLst/>
                <a:latin typeface="Aptos" panose="020B0004020202020204" pitchFamily="34" charset="0"/>
                <a:ea typeface="Aptos" panose="020B0004020202020204" pitchFamily="34" charset="0"/>
                <a:cs typeface="Times New Roman" panose="02020603050405020304" pitchFamily="18" charset="0"/>
              </a:rPr>
              <a:t>slide</a:t>
            </a:r>
            <a:r>
              <a:rPr lang="sv-SE"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Regionala och nationella samarbeten, satsningar och </a:t>
            </a:r>
            <a:r>
              <a:rPr lang="sv-SE" sz="1600" kern="100" dirty="0">
                <a:latin typeface="Aptos" panose="020B0004020202020204" pitchFamily="34" charset="0"/>
                <a:ea typeface="Aptos" panose="020B0004020202020204" pitchFamily="34" charset="0"/>
                <a:cs typeface="Times New Roman" panose="02020603050405020304" pitchFamily="18" charset="0"/>
              </a:rPr>
              <a:t>kanaler</a:t>
            </a:r>
            <a:r>
              <a:rPr lang="sv-SE" sz="1600" kern="100" dirty="0">
                <a:effectLst/>
                <a:latin typeface="Aptos" panose="020B0004020202020204" pitchFamily="34" charset="0"/>
                <a:ea typeface="Aptos" panose="020B0004020202020204" pitchFamily="34" charset="0"/>
                <a:cs typeface="Times New Roman" panose="02020603050405020304" pitchFamily="18" charset="0"/>
              </a:rPr>
              <a:t> (t ex business Sweden) </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Stöd och positionspapper vars arbete och insatser bygger på DRUM finansiering.</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Dimensioneringsarbetet (kartläggning av arbetsmarknad och utbildningsutbud) </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Gymnasiesamverkan västra Fyrbodal- allt som enligt avtal ska ligga på kommunalförbundet </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Teknikcollege- </a:t>
            </a:r>
          </a:p>
          <a:p>
            <a:pPr marL="342900" lvl="0" indent="-342900">
              <a:lnSpc>
                <a:spcPct val="107000"/>
              </a:lnSpc>
              <a:buFont typeface="Symbol" panose="05050102010706020507" pitchFamily="18" charset="2"/>
              <a:buChar char=""/>
            </a:pPr>
            <a:r>
              <a:rPr lang="sv-SE" sz="1600" kern="100" dirty="0">
                <a:effectLst/>
                <a:latin typeface="Aptos" panose="020B0004020202020204" pitchFamily="34" charset="0"/>
                <a:ea typeface="Aptos" panose="020B0004020202020204" pitchFamily="34" charset="0"/>
                <a:cs typeface="Times New Roman" panose="02020603050405020304" pitchFamily="18" charset="0"/>
              </a:rPr>
              <a:t>Avsiktsförklaringen kring kompetensförsörjningsansvaret.</a:t>
            </a:r>
          </a:p>
        </p:txBody>
      </p:sp>
    </p:spTree>
    <p:extLst>
      <p:ext uri="{BB962C8B-B14F-4D97-AF65-F5344CB8AC3E}">
        <p14:creationId xmlns:p14="http://schemas.microsoft.com/office/powerpoint/2010/main" val="73551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000" y="833928"/>
            <a:ext cx="8897870" cy="1215801"/>
          </a:xfrm>
        </p:spPr>
        <p:txBody>
          <a:bodyPr>
            <a:normAutofit/>
          </a:bodyPr>
          <a:lstStyle/>
          <a:p>
            <a:r>
              <a:rPr lang="sv-SE" dirty="0"/>
              <a:t>Position Väst/Business Region Väst</a:t>
            </a:r>
          </a:p>
        </p:txBody>
      </p:sp>
      <p:sp>
        <p:nvSpPr>
          <p:cNvPr id="4" name="Content Placeholder 3"/>
          <p:cNvSpPr>
            <a:spLocks noGrp="1"/>
          </p:cNvSpPr>
          <p:nvPr>
            <p:ph sz="quarter" idx="17"/>
          </p:nvPr>
        </p:nvSpPr>
        <p:spPr>
          <a:xfrm>
            <a:off x="594000" y="1485900"/>
            <a:ext cx="10912200" cy="4990204"/>
          </a:xfrm>
        </p:spPr>
        <p:txBody>
          <a:bodyPr>
            <a:noAutofit/>
          </a:bodyPr>
          <a:lstStyle/>
          <a:p>
            <a:pPr marL="342900" lvl="0" indent="-342900" fontAlgn="ctr">
              <a:buSzPts val="1000"/>
              <a:buFont typeface="Symbol" panose="05050102010706020507" pitchFamily="18" charset="2"/>
              <a:buChar char=""/>
              <a:tabLst>
                <a:tab pos="457200" algn="l"/>
              </a:tabLst>
            </a:pPr>
            <a:r>
              <a:rPr lang="sv-SE" sz="1800" dirty="0">
                <a:effectLst/>
                <a:latin typeface="Calibri" panose="020F0502020204030204" pitchFamily="34" charset="0"/>
                <a:ea typeface="Times New Roman" panose="02020603050405020304" pitchFamily="18" charset="0"/>
              </a:rPr>
              <a:t>Hanterar flöde av förfrågningar för nya etableringar</a:t>
            </a:r>
          </a:p>
          <a:p>
            <a:pPr marL="800100" lvl="1" indent="-342900" fontAlgn="ctr">
              <a:buSzPts val="1000"/>
              <a:buFont typeface="Symbol" panose="05050102010706020507" pitchFamily="18" charset="2"/>
              <a:buChar char=""/>
              <a:tabLst>
                <a:tab pos="457200" algn="l"/>
              </a:tabLst>
            </a:pPr>
            <a:r>
              <a:rPr lang="sv-SE" dirty="0">
                <a:effectLst/>
                <a:latin typeface="Calibri" panose="020F0502020204030204" pitchFamily="34" charset="0"/>
                <a:ea typeface="Times New Roman" panose="02020603050405020304" pitchFamily="18" charset="0"/>
              </a:rPr>
              <a:t>Scandinavian </a:t>
            </a:r>
            <a:r>
              <a:rPr lang="sv-SE" dirty="0" err="1">
                <a:effectLst/>
                <a:latin typeface="Calibri" panose="020F0502020204030204" pitchFamily="34" charset="0"/>
                <a:ea typeface="Times New Roman" panose="02020603050405020304" pitchFamily="18" charset="0"/>
              </a:rPr>
              <a:t>Enviro</a:t>
            </a:r>
            <a:r>
              <a:rPr lang="sv-SE" dirty="0">
                <a:effectLst/>
                <a:latin typeface="Calibri" panose="020F0502020204030204" pitchFamily="34" charset="0"/>
                <a:ea typeface="Times New Roman" panose="02020603050405020304" pitchFamily="18" charset="0"/>
              </a:rPr>
              <a:t> Systems etableringen. </a:t>
            </a:r>
            <a:endParaRPr lang="sv-SE" dirty="0">
              <a:effectLst/>
              <a:latin typeface="Calibri" panose="020F0502020204030204" pitchFamily="34" charset="0"/>
              <a:ea typeface="Aptos" panose="020B0004020202020204" pitchFamily="34" charset="0"/>
            </a:endParaRPr>
          </a:p>
          <a:p>
            <a:pPr marL="342900" lvl="0" indent="-342900" fontAlgn="ctr">
              <a:buSzPts val="1000"/>
              <a:buFont typeface="Symbol" panose="05050102010706020507" pitchFamily="18" charset="2"/>
              <a:buChar char=""/>
              <a:tabLst>
                <a:tab pos="457200" algn="l"/>
              </a:tabLst>
            </a:pPr>
            <a:r>
              <a:rPr lang="sv-SE" sz="1800" dirty="0">
                <a:effectLst/>
                <a:latin typeface="Calibri" panose="020F0502020204030204" pitchFamily="34" charset="0"/>
                <a:ea typeface="Times New Roman" panose="02020603050405020304" pitchFamily="18" charset="0"/>
              </a:rPr>
              <a:t>Proaktivt driv från PV i </a:t>
            </a:r>
            <a:r>
              <a:rPr lang="sv-SE" sz="1800" dirty="0" err="1">
                <a:effectLst/>
                <a:latin typeface="Calibri" panose="020F0502020204030204" pitchFamily="34" charset="0"/>
                <a:ea typeface="Times New Roman" panose="02020603050405020304" pitchFamily="18" charset="0"/>
              </a:rPr>
              <a:t>Expand</a:t>
            </a:r>
            <a:r>
              <a:rPr lang="sv-SE" sz="1800" dirty="0">
                <a:effectLst/>
                <a:latin typeface="Calibri" panose="020F0502020204030204" pitchFamily="34" charset="0"/>
                <a:ea typeface="Times New Roman" panose="02020603050405020304" pitchFamily="18" charset="0"/>
              </a:rPr>
              <a:t> &amp; </a:t>
            </a:r>
            <a:r>
              <a:rPr lang="sv-SE" sz="1800" dirty="0" err="1">
                <a:effectLst/>
                <a:latin typeface="Calibri" panose="020F0502020204030204" pitchFamily="34" charset="0"/>
                <a:ea typeface="Times New Roman" panose="02020603050405020304" pitchFamily="18" charset="0"/>
              </a:rPr>
              <a:t>Retain</a:t>
            </a:r>
            <a:r>
              <a:rPr lang="sv-SE" sz="1800" dirty="0">
                <a:effectLst/>
                <a:latin typeface="Calibri" panose="020F0502020204030204" pitchFamily="34" charset="0"/>
                <a:ea typeface="Times New Roman" panose="02020603050405020304" pitchFamily="18" charset="0"/>
              </a:rPr>
              <a:t>-arbetet och stöttning till de utlandsägda bolagen</a:t>
            </a:r>
            <a:endParaRPr lang="sv-SE" sz="1800" dirty="0">
              <a:effectLst/>
              <a:latin typeface="Calibri" panose="020F0502020204030204" pitchFamily="34" charset="0"/>
              <a:ea typeface="Aptos" panose="020B0004020202020204" pitchFamily="34" charset="0"/>
            </a:endParaRPr>
          </a:p>
          <a:p>
            <a:pPr marL="342900" lvl="0" indent="-342900" fontAlgn="ctr">
              <a:buSzPts val="1000"/>
              <a:buFont typeface="Symbol" panose="05050102010706020507" pitchFamily="18" charset="2"/>
              <a:buChar char=""/>
              <a:tabLst>
                <a:tab pos="457200" algn="l"/>
              </a:tabLst>
            </a:pPr>
            <a:r>
              <a:rPr lang="sv-SE" sz="1800" dirty="0">
                <a:effectLst/>
                <a:latin typeface="Calibri" panose="020F0502020204030204" pitchFamily="34" charset="0"/>
                <a:ea typeface="Times New Roman" panose="02020603050405020304" pitchFamily="18" charset="0"/>
              </a:rPr>
              <a:t>Resurser från Business Sweden via vårt avtal som regional partner. I ärenden men också att bolagen kan ta del av exportfrämjandeaktiviteter</a:t>
            </a:r>
            <a:endParaRPr lang="sv-SE" sz="1800" dirty="0">
              <a:effectLst/>
              <a:latin typeface="Calibri" panose="020F0502020204030204" pitchFamily="34" charset="0"/>
              <a:ea typeface="Aptos" panose="020B0004020202020204" pitchFamily="34" charset="0"/>
            </a:endParaRPr>
          </a:p>
          <a:p>
            <a:pPr marL="342900" lvl="0" indent="-342900" fontAlgn="ctr">
              <a:buSzPts val="1000"/>
              <a:buFont typeface="Symbol" panose="05050102010706020507" pitchFamily="18" charset="2"/>
              <a:buChar char=""/>
              <a:tabLst>
                <a:tab pos="457200" algn="l"/>
              </a:tabLst>
            </a:pPr>
            <a:r>
              <a:rPr lang="sv-SE" sz="1800" dirty="0">
                <a:effectLst/>
                <a:latin typeface="Calibri" panose="020F0502020204030204" pitchFamily="34" charset="0"/>
                <a:ea typeface="Times New Roman" panose="02020603050405020304" pitchFamily="18" charset="0"/>
              </a:rPr>
              <a:t>Uppväxling av medel som stärker och ger mer resurser till vårt gemensamma arbete: ex VEGO där vi växlar upp med 4 ggr insatsen</a:t>
            </a:r>
            <a:endParaRPr lang="sv-SE" sz="1800" dirty="0">
              <a:effectLst/>
              <a:latin typeface="Calibri" panose="020F0502020204030204" pitchFamily="34" charset="0"/>
              <a:ea typeface="Aptos" panose="020B0004020202020204" pitchFamily="34" charset="0"/>
            </a:endParaRPr>
          </a:p>
          <a:p>
            <a:pPr marL="342900" lvl="0" indent="-342900" fontAlgn="ctr">
              <a:buSzPts val="1000"/>
              <a:buFont typeface="Symbol" panose="05050102010706020507" pitchFamily="18" charset="2"/>
              <a:buChar char=""/>
              <a:tabLst>
                <a:tab pos="457200" algn="l"/>
              </a:tabLst>
            </a:pPr>
            <a:r>
              <a:rPr lang="sv-SE" sz="1800" dirty="0">
                <a:effectLst/>
                <a:latin typeface="Calibri" panose="020F0502020204030204" pitchFamily="34" charset="0"/>
                <a:ea typeface="Times New Roman" panose="02020603050405020304" pitchFamily="18" charset="0"/>
              </a:rPr>
              <a:t>Kraftsamlingar: exempelvis utbildningen i </a:t>
            </a:r>
            <a:r>
              <a:rPr lang="sv-SE" sz="1800" dirty="0" err="1">
                <a:effectLst/>
                <a:latin typeface="Calibri" panose="020F0502020204030204" pitchFamily="34" charset="0"/>
                <a:ea typeface="Times New Roman" panose="02020603050405020304" pitchFamily="18" charset="0"/>
              </a:rPr>
              <a:t>After</a:t>
            </a:r>
            <a:r>
              <a:rPr lang="sv-SE" sz="1800" dirty="0">
                <a:effectLst/>
                <a:latin typeface="Calibri" panose="020F0502020204030204" pitchFamily="34" charset="0"/>
                <a:ea typeface="Times New Roman" panose="02020603050405020304" pitchFamily="18" charset="0"/>
              </a:rPr>
              <a:t> Care för 2 veckor sedan</a:t>
            </a:r>
            <a:endParaRPr lang="sv-SE" sz="1800" dirty="0">
              <a:effectLst/>
              <a:latin typeface="Calibri" panose="020F0502020204030204" pitchFamily="34" charset="0"/>
              <a:ea typeface="Aptos" panose="020B0004020202020204" pitchFamily="34" charset="0"/>
            </a:endParaRPr>
          </a:p>
          <a:p>
            <a:pPr marL="342900" lvl="0" indent="-342900" fontAlgn="ctr">
              <a:buSzPts val="1000"/>
              <a:buFont typeface="Symbol" panose="05050102010706020507" pitchFamily="18" charset="2"/>
              <a:buChar char=""/>
              <a:tabLst>
                <a:tab pos="457200" algn="l"/>
              </a:tabLst>
            </a:pPr>
            <a:r>
              <a:rPr lang="sv-SE" sz="1800" dirty="0">
                <a:effectLst/>
                <a:latin typeface="Calibri" panose="020F0502020204030204" pitchFamily="34" charset="0"/>
                <a:ea typeface="Times New Roman" panose="02020603050405020304" pitchFamily="18" charset="0"/>
              </a:rPr>
              <a:t>Omvärldsbevakning: ex ny lag för UDI, deltagande från regeringskansliet på nätverksmöten</a:t>
            </a:r>
            <a:endParaRPr lang="sv-SE" sz="1800" dirty="0">
              <a:effectLst/>
              <a:latin typeface="Calibri" panose="020F0502020204030204" pitchFamily="34" charset="0"/>
              <a:ea typeface="Aptos" panose="020B0004020202020204" pitchFamily="34" charset="0"/>
            </a:endParaRPr>
          </a:p>
          <a:p>
            <a:pPr marL="342900" lvl="0" indent="-342900" fontAlgn="ctr">
              <a:buSzPts val="1000"/>
              <a:buFont typeface="Symbol" panose="05050102010706020507" pitchFamily="18" charset="2"/>
              <a:buChar char=""/>
              <a:tabLst>
                <a:tab pos="457200" algn="l"/>
              </a:tabLst>
            </a:pPr>
            <a:r>
              <a:rPr lang="sv-SE" sz="1800" dirty="0">
                <a:effectLst/>
                <a:latin typeface="Calibri" panose="020F0502020204030204" pitchFamily="34" charset="0"/>
                <a:ea typeface="Times New Roman" panose="02020603050405020304" pitchFamily="18" charset="0"/>
              </a:rPr>
              <a:t>Utbyte i nätverket med näringslivsutvecklare</a:t>
            </a:r>
            <a:endParaRPr lang="sv-SE" sz="1800" dirty="0">
              <a:effectLst/>
              <a:latin typeface="Calibri" panose="020F0502020204030204" pitchFamily="34" charset="0"/>
              <a:ea typeface="Aptos" panose="020B0004020202020204" pitchFamily="34" charset="0"/>
            </a:endParaRPr>
          </a:p>
          <a:p>
            <a:pPr marL="342900" lvl="0" indent="-342900" fontAlgn="ctr">
              <a:buSzPts val="1000"/>
              <a:buFont typeface="Symbol" panose="05050102010706020507" pitchFamily="18" charset="2"/>
              <a:buChar char=""/>
              <a:tabLst>
                <a:tab pos="457200" algn="l"/>
              </a:tabLst>
            </a:pPr>
            <a:r>
              <a:rPr lang="sv-SE" sz="1800" dirty="0">
                <a:effectLst/>
                <a:latin typeface="Calibri" panose="020F0502020204030204" pitchFamily="34" charset="0"/>
                <a:ea typeface="Times New Roman" panose="02020603050405020304" pitchFamily="18" charset="0"/>
              </a:rPr>
              <a:t>Stöttning i arbetet med offertberedskap</a:t>
            </a:r>
            <a:endParaRPr lang="sv-SE" sz="18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57573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997" y="655355"/>
            <a:ext cx="9784440" cy="1215801"/>
          </a:xfrm>
        </p:spPr>
        <p:txBody>
          <a:bodyPr>
            <a:normAutofit/>
          </a:bodyPr>
          <a:lstStyle/>
          <a:p>
            <a:r>
              <a:rPr lang="sv-SE" sz="4000" dirty="0">
                <a:solidFill>
                  <a:schemeClr val="accent1">
                    <a:lumMod val="50000"/>
                  </a:schemeClr>
                </a:solidFill>
                <a:latin typeface="Trade Gothic Next Cond" panose="020B0506040303020004" pitchFamily="34" charset="0"/>
                <a:cs typeface="Arial" panose="020B0604020202020204" pitchFamily="34" charset="0"/>
              </a:rPr>
              <a:t>2023 i korthet</a:t>
            </a:r>
            <a:endParaRPr lang="sv-SE" dirty="0">
              <a:solidFill>
                <a:schemeClr val="accent1">
                  <a:lumMod val="50000"/>
                </a:schemeClr>
              </a:solidFill>
              <a:latin typeface="Trade Gothic Next Cond" panose="020B0506040303020004" pitchFamily="34" charset="0"/>
            </a:endParaRPr>
          </a:p>
        </p:txBody>
      </p:sp>
      <p:sp>
        <p:nvSpPr>
          <p:cNvPr id="4" name="Content Placeholder 3"/>
          <p:cNvSpPr>
            <a:spLocks noGrp="1"/>
          </p:cNvSpPr>
          <p:nvPr>
            <p:ph sz="quarter" idx="17"/>
          </p:nvPr>
        </p:nvSpPr>
        <p:spPr>
          <a:xfrm>
            <a:off x="705997" y="2064813"/>
            <a:ext cx="10592160" cy="3802431"/>
          </a:xfrm>
        </p:spPr>
        <p:txBody>
          <a:bodyPr>
            <a:noAutofit/>
          </a:bodyPr>
          <a:lstStyle/>
          <a:p>
            <a:pPr marL="285750" indent="-285750">
              <a:buFont typeface="Arial" panose="020B0604020202020204" pitchFamily="34" charset="0"/>
              <a:buChar char="•"/>
            </a:pPr>
            <a:r>
              <a:rPr lang="sv-SE" sz="2400" dirty="0">
                <a:solidFill>
                  <a:srgbClr val="000000"/>
                </a:solidFill>
                <a:latin typeface="+mn-lt"/>
                <a:cs typeface="Calibri Light" panose="020F0302020204030204" pitchFamily="34" charset="0"/>
              </a:rPr>
              <a:t>22 projekt/förstudier beviljades</a:t>
            </a:r>
          </a:p>
          <a:p>
            <a:pPr marL="285750" indent="-285750">
              <a:buFont typeface="Arial" panose="020B0604020202020204" pitchFamily="34" charset="0"/>
              <a:buChar char="•"/>
            </a:pPr>
            <a:r>
              <a:rPr lang="sv-SE" sz="2400" dirty="0">
                <a:solidFill>
                  <a:srgbClr val="000000"/>
                </a:solidFill>
                <a:latin typeface="+mn-lt"/>
                <a:cs typeface="Calibri Light" panose="020F0302020204030204" pitchFamily="34" charset="0"/>
              </a:rPr>
              <a:t>12 projekt/förstudier slutrapporterades/avslutades</a:t>
            </a:r>
          </a:p>
          <a:p>
            <a:pPr marL="285750" indent="-285750">
              <a:buFont typeface="Arial" panose="020B0604020202020204" pitchFamily="34" charset="0"/>
              <a:buChar char="•"/>
            </a:pPr>
            <a:r>
              <a:rPr lang="sv-SE" sz="2400" dirty="0">
                <a:solidFill>
                  <a:srgbClr val="000000"/>
                </a:solidFill>
                <a:latin typeface="+mn-lt"/>
                <a:cs typeface="Calibri Light" panose="020F0302020204030204" pitchFamily="34" charset="0"/>
              </a:rPr>
              <a:t>Totalt beviljades projekt/förstudier ca 19.7 miljoner i DRUM medel</a:t>
            </a:r>
          </a:p>
          <a:p>
            <a:pPr marL="742950" lvl="1" indent="-285750">
              <a:buFont typeface="Arial" panose="020B0604020202020204" pitchFamily="34" charset="0"/>
              <a:buChar char="•"/>
            </a:pPr>
            <a:r>
              <a:rPr lang="sv-SE" sz="2200" dirty="0">
                <a:solidFill>
                  <a:srgbClr val="000000"/>
                </a:solidFill>
                <a:latin typeface="+mn-lt"/>
                <a:cs typeface="Calibri Light" panose="020F0302020204030204" pitchFamily="34" charset="0"/>
              </a:rPr>
              <a:t>Dessa medel växlades upp så att den totala balansomslutningen uppgick till ca 240,3 miljoner kronor</a:t>
            </a:r>
          </a:p>
          <a:p>
            <a:pPr marL="285750" indent="-285750">
              <a:buFont typeface="Arial" panose="020B0604020202020204" pitchFamily="34" charset="0"/>
              <a:buChar char="•"/>
            </a:pPr>
            <a:r>
              <a:rPr lang="sv-SE" sz="2400" dirty="0">
                <a:solidFill>
                  <a:srgbClr val="000000"/>
                </a:solidFill>
                <a:latin typeface="+mn-lt"/>
                <a:cs typeface="Calibri Light" panose="020F0302020204030204" pitchFamily="34" charset="0"/>
              </a:rPr>
              <a:t>Alla kommuner i Fyrbodal har medverkat eller berörts av projekten/förstudierna</a:t>
            </a:r>
          </a:p>
          <a:p>
            <a:pPr marL="742950" lvl="1" indent="-285750">
              <a:buFont typeface="Arial" panose="020B0604020202020204" pitchFamily="34" charset="0"/>
              <a:buChar char="•"/>
            </a:pPr>
            <a:r>
              <a:rPr lang="sv-SE" sz="2200" dirty="0">
                <a:solidFill>
                  <a:srgbClr val="000000"/>
                </a:solidFill>
                <a:latin typeface="+mn-lt"/>
                <a:cs typeface="Calibri Light" panose="020F0302020204030204" pitchFamily="34" charset="0"/>
              </a:rPr>
              <a:t>Spannet för kommunernas medverkan är 13 (minst) till 22 (flest) projekt/förstudier</a:t>
            </a:r>
          </a:p>
        </p:txBody>
      </p:sp>
    </p:spTree>
    <p:extLst>
      <p:ext uri="{BB962C8B-B14F-4D97-AF65-F5344CB8AC3E}">
        <p14:creationId xmlns:p14="http://schemas.microsoft.com/office/powerpoint/2010/main" val="404783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9C16A-8D62-F13A-F140-B8CCE39478AD}"/>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3EA56CAB-BED8-2052-16A9-290198D827DA}"/>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F078B33A-56BE-4E7B-6C55-B4C02F252406}"/>
              </a:ext>
            </a:extLst>
          </p:cNvPr>
          <p:cNvSpPr>
            <a:spLocks noGrp="1"/>
          </p:cNvSpPr>
          <p:nvPr>
            <p:ph sz="quarter" idx="17"/>
          </p:nvPr>
        </p:nvSpPr>
        <p:spPr/>
        <p:txBody>
          <a:bodyPr/>
          <a:lstStyle/>
          <a:p>
            <a:endParaRPr lang="sv-SE"/>
          </a:p>
        </p:txBody>
      </p:sp>
      <p:pic>
        <p:nvPicPr>
          <p:cNvPr id="6" name="Bildobjekt 5">
            <a:extLst>
              <a:ext uri="{FF2B5EF4-FFF2-40B4-BE49-F238E27FC236}">
                <a16:creationId xmlns:a16="http://schemas.microsoft.com/office/drawing/2014/main" id="{8C3A4001-1C70-B9B5-E3AC-217962600E3E}"/>
              </a:ext>
            </a:extLst>
          </p:cNvPr>
          <p:cNvPicPr>
            <a:picLocks noChangeAspect="1"/>
          </p:cNvPicPr>
          <p:nvPr/>
        </p:nvPicPr>
        <p:blipFill>
          <a:blip r:embed="rId2"/>
          <a:stretch>
            <a:fillRect/>
          </a:stretch>
        </p:blipFill>
        <p:spPr>
          <a:xfrm>
            <a:off x="2011133" y="233292"/>
            <a:ext cx="7891820" cy="6624707"/>
          </a:xfrm>
          <a:prstGeom prst="rect">
            <a:avLst/>
          </a:prstGeom>
        </p:spPr>
      </p:pic>
      <p:sp>
        <p:nvSpPr>
          <p:cNvPr id="5" name="Rektangel 4">
            <a:extLst>
              <a:ext uri="{FF2B5EF4-FFF2-40B4-BE49-F238E27FC236}">
                <a16:creationId xmlns:a16="http://schemas.microsoft.com/office/drawing/2014/main" id="{DBC0BF0D-F364-45CF-3AE5-88667F11EC3E}"/>
              </a:ext>
            </a:extLst>
          </p:cNvPr>
          <p:cNvSpPr/>
          <p:nvPr/>
        </p:nvSpPr>
        <p:spPr>
          <a:xfrm>
            <a:off x="3638550" y="2457450"/>
            <a:ext cx="323850" cy="313055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004E494-9A11-F6A1-42F5-D976FE6D0CB3}"/>
              </a:ext>
            </a:extLst>
          </p:cNvPr>
          <p:cNvSpPr/>
          <p:nvPr/>
        </p:nvSpPr>
        <p:spPr>
          <a:xfrm>
            <a:off x="5006975" y="3733800"/>
            <a:ext cx="323850" cy="18542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9AF97A2-CEE0-192F-4C73-08E6B03D86E6}"/>
              </a:ext>
            </a:extLst>
          </p:cNvPr>
          <p:cNvSpPr/>
          <p:nvPr/>
        </p:nvSpPr>
        <p:spPr>
          <a:xfrm>
            <a:off x="6375400" y="3384550"/>
            <a:ext cx="323850" cy="220345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17C72EB-EE2B-5724-32C0-AD10B65271F6}"/>
              </a:ext>
            </a:extLst>
          </p:cNvPr>
          <p:cNvSpPr/>
          <p:nvPr/>
        </p:nvSpPr>
        <p:spPr>
          <a:xfrm>
            <a:off x="7743825" y="5435600"/>
            <a:ext cx="295275" cy="1524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84B1153-9DC0-4A62-2EB9-C23FB11BE8E9}"/>
              </a:ext>
            </a:extLst>
          </p:cNvPr>
          <p:cNvSpPr/>
          <p:nvPr/>
        </p:nvSpPr>
        <p:spPr>
          <a:xfrm>
            <a:off x="5337175" y="6563134"/>
            <a:ext cx="92075" cy="6792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4789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E28CDF-68D1-D75E-CA41-6DC573AB9E06}"/>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366199FD-77FF-3AB2-80CA-F8FAF259C286}"/>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58724F0B-D3B7-6CFB-17C1-4F234E34CF69}"/>
              </a:ext>
            </a:extLst>
          </p:cNvPr>
          <p:cNvSpPr>
            <a:spLocks noGrp="1"/>
          </p:cNvSpPr>
          <p:nvPr>
            <p:ph sz="quarter" idx="17"/>
          </p:nvPr>
        </p:nvSpPr>
        <p:spPr/>
        <p:txBody>
          <a:bodyPr/>
          <a:lstStyle/>
          <a:p>
            <a:endParaRPr lang="sv-SE"/>
          </a:p>
        </p:txBody>
      </p:sp>
      <p:pic>
        <p:nvPicPr>
          <p:cNvPr id="6" name="Bildobjekt 5">
            <a:extLst>
              <a:ext uri="{FF2B5EF4-FFF2-40B4-BE49-F238E27FC236}">
                <a16:creationId xmlns:a16="http://schemas.microsoft.com/office/drawing/2014/main" id="{335B598D-F5E5-851D-2E94-591F9C56F50D}"/>
              </a:ext>
            </a:extLst>
          </p:cNvPr>
          <p:cNvPicPr>
            <a:picLocks noChangeAspect="1"/>
          </p:cNvPicPr>
          <p:nvPr/>
        </p:nvPicPr>
        <p:blipFill>
          <a:blip r:embed="rId2"/>
          <a:stretch>
            <a:fillRect/>
          </a:stretch>
        </p:blipFill>
        <p:spPr>
          <a:xfrm>
            <a:off x="872052" y="300376"/>
            <a:ext cx="9756465" cy="6557624"/>
          </a:xfrm>
          <a:prstGeom prst="rect">
            <a:avLst/>
          </a:prstGeom>
        </p:spPr>
      </p:pic>
      <p:sp>
        <p:nvSpPr>
          <p:cNvPr id="5" name="Rektangel 4">
            <a:extLst>
              <a:ext uri="{FF2B5EF4-FFF2-40B4-BE49-F238E27FC236}">
                <a16:creationId xmlns:a16="http://schemas.microsoft.com/office/drawing/2014/main" id="{7709DAA6-0C0F-E792-6E6E-E641ECBAA67F}"/>
              </a:ext>
            </a:extLst>
          </p:cNvPr>
          <p:cNvSpPr/>
          <p:nvPr/>
        </p:nvSpPr>
        <p:spPr>
          <a:xfrm>
            <a:off x="7997824" y="4057650"/>
            <a:ext cx="377825" cy="164465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4068C1D-7387-752A-3D6A-C2091F17F11E}"/>
              </a:ext>
            </a:extLst>
          </p:cNvPr>
          <p:cNvSpPr/>
          <p:nvPr/>
        </p:nvSpPr>
        <p:spPr>
          <a:xfrm>
            <a:off x="6213475" y="3187700"/>
            <a:ext cx="406936" cy="25146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ADA2972-48D6-60C8-5D03-353BE1396080}"/>
              </a:ext>
            </a:extLst>
          </p:cNvPr>
          <p:cNvSpPr/>
          <p:nvPr/>
        </p:nvSpPr>
        <p:spPr>
          <a:xfrm>
            <a:off x="2615664" y="2432050"/>
            <a:ext cx="406936" cy="327025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0A7E469-185D-189A-BF57-8B0A68FCF6F8}"/>
              </a:ext>
            </a:extLst>
          </p:cNvPr>
          <p:cNvSpPr/>
          <p:nvPr/>
        </p:nvSpPr>
        <p:spPr>
          <a:xfrm>
            <a:off x="5019675" y="6489700"/>
            <a:ext cx="92075" cy="6792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2397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74335265F14614D9CBF844B415CD80D" ma:contentTypeVersion="4" ma:contentTypeDescription="Skapa ett nytt dokument." ma:contentTypeScope="" ma:versionID="293b6f3c22f3e3ac86f73287e212f0f1">
  <xsd:schema xmlns:xsd="http://www.w3.org/2001/XMLSchema" xmlns:xs="http://www.w3.org/2001/XMLSchema" xmlns:p="http://schemas.microsoft.com/office/2006/metadata/properties" xmlns:ns2="1a5202d1-beb0-4a55-8b27-8844188d84b2" targetNamespace="http://schemas.microsoft.com/office/2006/metadata/properties" ma:root="true" ma:fieldsID="f8a40df65de6891d59cf695182e9c428" ns2:_="">
    <xsd:import namespace="1a5202d1-beb0-4a55-8b27-8844188d84b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202d1-beb0-4a55-8b27-8844188d8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1A5FC2-7908-4653-892E-B44BEB6A1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202d1-beb0-4a55-8b27-8844188d8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72EAD-3CE4-4FE5-B288-307397236FC4}">
  <ds:schemaRefs>
    <ds:schemaRef ds:uri="http://purl.org/dc/terms/"/>
    <ds:schemaRef ds:uri="http://purl.org/dc/dcmitype/"/>
    <ds:schemaRef ds:uri="http://www.w3.org/XML/1998/namespace"/>
    <ds:schemaRef ds:uri="http://schemas.microsoft.com/office/2006/documentManagement/types"/>
    <ds:schemaRef ds:uri="1a5202d1-beb0-4a55-8b27-8844188d84b2"/>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E0D50DE-C020-43FB-97C6-21594FCDDB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24869</TotalTime>
  <Words>683</Words>
  <Application>Microsoft Office PowerPoint</Application>
  <PresentationFormat>Bredbild</PresentationFormat>
  <Paragraphs>57</Paragraphs>
  <Slides>15</Slides>
  <Notes>6</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15</vt:i4>
      </vt:variant>
    </vt:vector>
  </HeadingPairs>
  <TitlesOfParts>
    <vt:vector size="24" baseType="lpstr">
      <vt:lpstr>Aptos</vt:lpstr>
      <vt:lpstr>Arial</vt:lpstr>
      <vt:lpstr>Calibri</vt:lpstr>
      <vt:lpstr>Calibri Light</vt:lpstr>
      <vt:lpstr>Courier New</vt:lpstr>
      <vt:lpstr>Helvetica</vt:lpstr>
      <vt:lpstr>Symbol</vt:lpstr>
      <vt:lpstr>Trade Gothic Next Cond</vt:lpstr>
      <vt:lpstr>Office Theme</vt:lpstr>
      <vt:lpstr>PowerPoint-presentation</vt:lpstr>
      <vt:lpstr>Vad är DRUM?</vt:lpstr>
      <vt:lpstr>Syfte</vt:lpstr>
      <vt:lpstr>Nätverk</vt:lpstr>
      <vt:lpstr>Insatser</vt:lpstr>
      <vt:lpstr>Position Väst/Business Region Väst</vt:lpstr>
      <vt:lpstr>2023 i korthet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Andersson</dc:creator>
  <cp:lastModifiedBy>Anna Lärk Ståhlberg</cp:lastModifiedBy>
  <cp:revision>71</cp:revision>
  <cp:lastPrinted>2018-06-12T09:59:36Z</cp:lastPrinted>
  <dcterms:created xsi:type="dcterms:W3CDTF">2017-08-22T11:12:24Z</dcterms:created>
  <dcterms:modified xsi:type="dcterms:W3CDTF">2024-11-17T12:21:24Z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0x010100074335265F14614D9CBF844B415CD80D</vt:lpwstr>
  </property>
  <property fmtid="{D5CDD505-2E9C-101B-9397-08002B2CF9AE}" pid="3" name="_dlc_DocIdItemGuid">
    <vt:lpwstr>ed888eda-1a4c-4732-a5b0-e625966e241b</vt:lpwstr>
  </property>
  <property fmtid="{D5CDD505-2E9C-101B-9397-08002B2CF9AE}" pid="4" name="Dokumenttyp">
    <vt:lpwstr/>
  </property>
</Properties>
</file>