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9292"/>
    <a:srgbClr val="42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7"/>
    <p:restoredTop sz="94716"/>
  </p:normalViewPr>
  <p:slideViewPr>
    <p:cSldViewPr snapToGrid="0">
      <p:cViewPr varScale="1">
        <p:scale>
          <a:sx n="102" d="100"/>
          <a:sy n="102" d="100"/>
        </p:scale>
        <p:origin x="4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skärmbild, svart, mörker&#10;&#10;Automatiskt genererad beskrivning">
            <a:extLst>
              <a:ext uri="{FF2B5EF4-FFF2-40B4-BE49-F238E27FC236}">
                <a16:creationId xmlns:a16="http://schemas.microsoft.com/office/drawing/2014/main" id="{15C47D5A-BDA6-6B4A-A005-F8CE0E9B1A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" y="0"/>
            <a:ext cx="12188190" cy="6860144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5A6E767-29D0-9F09-2397-C669F6A80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20644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929292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1B5CDF-3FC2-8A66-A987-5FD7EE9FF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0165"/>
            <a:ext cx="10515600" cy="40448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9389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30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8518B62-475A-252C-CBEE-EA6B9F436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84C998E-6292-F665-3387-F7D62A383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A759CD-FA4A-F6CC-C48C-ED1CF4DC7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00692" y="6356350"/>
            <a:ext cx="962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A080996B-9BB7-1D47-8D71-1109A15B3BCA}" type="datetimeFigureOut">
              <a:rPr lang="sv-SE" smtClean="0"/>
              <a:pPr/>
              <a:t>2024-07-02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03AF161-1A09-412B-E9D4-A9708FA113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3500" y="6356350"/>
            <a:ext cx="88902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2422780-A498-789E-2AE9-A68DB900C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662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82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algn="l"/>
            <a:fld id="{9A992A4E-09CC-714C-AA7F-FD1D1A17EF75}" type="slidenum">
              <a:rPr lang="sv-SE" smtClean="0"/>
              <a:pPr algn="l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627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92929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logotyp, Teckensnitt&#10;&#10;Automatiskt genererad beskrivning">
            <a:extLst>
              <a:ext uri="{FF2B5EF4-FFF2-40B4-BE49-F238E27FC236}">
                <a16:creationId xmlns:a16="http://schemas.microsoft.com/office/drawing/2014/main" id="{393F23D5-B1C9-84BD-6953-437F5DA6C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" y="0"/>
            <a:ext cx="12188190" cy="68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73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cirkel, Teckensnitt&#10;&#10;Automatiskt genererad beskrivning">
            <a:extLst>
              <a:ext uri="{FF2B5EF4-FFF2-40B4-BE49-F238E27FC236}">
                <a16:creationId xmlns:a16="http://schemas.microsoft.com/office/drawing/2014/main" id="{839E12B2-4FE7-B470-A1FB-3EEF98A9B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" y="0"/>
            <a:ext cx="12188190" cy="68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58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Teckensnitt, design&#10;&#10;Automatiskt genererad beskrivning">
            <a:extLst>
              <a:ext uri="{FF2B5EF4-FFF2-40B4-BE49-F238E27FC236}">
                <a16:creationId xmlns:a16="http://schemas.microsoft.com/office/drawing/2014/main" id="{FD7FCE05-E55D-C5F3-1953-6DA3C3D3E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" y="0"/>
            <a:ext cx="12188190" cy="68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44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brev, design&#10;&#10;Automatiskt genererad beskrivning">
            <a:extLst>
              <a:ext uri="{FF2B5EF4-FFF2-40B4-BE49-F238E27FC236}">
                <a16:creationId xmlns:a16="http://schemas.microsoft.com/office/drawing/2014/main" id="{1DD652C6-7FDE-8420-4832-A3ADAE015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" y="0"/>
            <a:ext cx="12188191" cy="68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3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design, Teckensnitt&#10;&#10;Automatiskt genererad beskrivning">
            <a:extLst>
              <a:ext uri="{FF2B5EF4-FFF2-40B4-BE49-F238E27FC236}">
                <a16:creationId xmlns:a16="http://schemas.microsoft.com/office/drawing/2014/main" id="{CBA1CEB7-F5B3-C18A-8F1B-51E8305ED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" y="0"/>
            <a:ext cx="12188190" cy="68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36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brev, Teckensnitt&#10;&#10;Automatiskt genererad beskrivning">
            <a:extLst>
              <a:ext uri="{FF2B5EF4-FFF2-40B4-BE49-F238E27FC236}">
                <a16:creationId xmlns:a16="http://schemas.microsoft.com/office/drawing/2014/main" id="{20022B96-44AE-F3B3-63F4-7E95AA11C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" y="0"/>
            <a:ext cx="12184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03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brev, design&#10;&#10;Automatiskt genererad beskrivning">
            <a:extLst>
              <a:ext uri="{FF2B5EF4-FFF2-40B4-BE49-F238E27FC236}">
                <a16:creationId xmlns:a16="http://schemas.microsoft.com/office/drawing/2014/main" id="{36B81809-EC48-F1A8-891B-FF106666A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" y="0"/>
            <a:ext cx="12184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32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D38605-8D7F-B4AF-0314-E0601CB97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C8F2CF5-F452-76CA-220D-B2A2DB210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4633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Bredbild</PresentationFormat>
  <Paragraphs>0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Erika Alsin</dc:creator>
  <cp:lastModifiedBy>Maria Klamas</cp:lastModifiedBy>
  <cp:revision>1</cp:revision>
  <dcterms:created xsi:type="dcterms:W3CDTF">2024-06-26T14:17:59Z</dcterms:created>
  <dcterms:modified xsi:type="dcterms:W3CDTF">2024-07-02T13:09:12Z</dcterms:modified>
</cp:coreProperties>
</file>