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7" r:id="rId2"/>
    <p:sldId id="269" r:id="rId3"/>
    <p:sldId id="274" r:id="rId4"/>
    <p:sldId id="277" r:id="rId5"/>
    <p:sldId id="276" r:id="rId6"/>
    <p:sldId id="256" r:id="rId7"/>
    <p:sldId id="264" r:id="rId8"/>
    <p:sldId id="257" r:id="rId9"/>
    <p:sldId id="258" r:id="rId10"/>
    <p:sldId id="259" r:id="rId11"/>
    <p:sldId id="260" r:id="rId12"/>
    <p:sldId id="261" r:id="rId13"/>
    <p:sldId id="262" r:id="rId14"/>
    <p:sldId id="263" r:id="rId15"/>
    <p:sldId id="265" r:id="rId16"/>
    <p:sldId id="275" r:id="rId17"/>
  </p:sldIdLst>
  <p:sldSz cx="12192000" cy="6858000"/>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8CF189-053C-4B0D-8A66-C4E9F2DCB6C3}" v="1" dt="2024-02-12T13:02:04.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 Erlandsson" userId="cb744e29-59c4-49de-8951-858b59d8f9f6" providerId="ADAL" clId="{828CF189-053C-4B0D-8A66-C4E9F2DCB6C3}"/>
    <pc:docChg chg="undo custSel addSld delSld modSld">
      <pc:chgData name="Henrik Erlandsson" userId="cb744e29-59c4-49de-8951-858b59d8f9f6" providerId="ADAL" clId="{828CF189-053C-4B0D-8A66-C4E9F2DCB6C3}" dt="2024-02-12T13:04:02.961" v="68" actId="20577"/>
      <pc:docMkLst>
        <pc:docMk/>
      </pc:docMkLst>
      <pc:sldChg chg="modSp mod">
        <pc:chgData name="Henrik Erlandsson" userId="cb744e29-59c4-49de-8951-858b59d8f9f6" providerId="ADAL" clId="{828CF189-053C-4B0D-8A66-C4E9F2DCB6C3}" dt="2024-02-12T13:04:02.961" v="68" actId="20577"/>
        <pc:sldMkLst>
          <pc:docMk/>
          <pc:sldMk cId="171631886" sldId="258"/>
        </pc:sldMkLst>
        <pc:spChg chg="mod">
          <ac:chgData name="Henrik Erlandsson" userId="cb744e29-59c4-49de-8951-858b59d8f9f6" providerId="ADAL" clId="{828CF189-053C-4B0D-8A66-C4E9F2DCB6C3}" dt="2024-02-12T13:04:02.961" v="68" actId="20577"/>
          <ac:spMkLst>
            <pc:docMk/>
            <pc:sldMk cId="171631886" sldId="258"/>
            <ac:spMk id="2" creationId="{E2395AAD-5642-F114-58EC-987088961008}"/>
          </ac:spMkLst>
        </pc:spChg>
      </pc:sldChg>
      <pc:sldChg chg="modSp mod">
        <pc:chgData name="Henrik Erlandsson" userId="cb744e29-59c4-49de-8951-858b59d8f9f6" providerId="ADAL" clId="{828CF189-053C-4B0D-8A66-C4E9F2DCB6C3}" dt="2024-02-12T12:59:42.236" v="14" actId="13926"/>
        <pc:sldMkLst>
          <pc:docMk/>
          <pc:sldMk cId="3534371640" sldId="262"/>
        </pc:sldMkLst>
        <pc:spChg chg="mod">
          <ac:chgData name="Henrik Erlandsson" userId="cb744e29-59c4-49de-8951-858b59d8f9f6" providerId="ADAL" clId="{828CF189-053C-4B0D-8A66-C4E9F2DCB6C3}" dt="2024-02-12T12:59:42.236" v="14" actId="13926"/>
          <ac:spMkLst>
            <pc:docMk/>
            <pc:sldMk cId="3534371640" sldId="262"/>
            <ac:spMk id="3" creationId="{257CD7A6-4FAD-4478-6F94-10E5775D3178}"/>
          </ac:spMkLst>
        </pc:spChg>
      </pc:sldChg>
      <pc:sldChg chg="modSp mod">
        <pc:chgData name="Henrik Erlandsson" userId="cb744e29-59c4-49de-8951-858b59d8f9f6" providerId="ADAL" clId="{828CF189-053C-4B0D-8A66-C4E9F2DCB6C3}" dt="2024-02-12T12:59:17.073" v="13" actId="20577"/>
        <pc:sldMkLst>
          <pc:docMk/>
          <pc:sldMk cId="1682839206" sldId="264"/>
        </pc:sldMkLst>
        <pc:spChg chg="mod">
          <ac:chgData name="Henrik Erlandsson" userId="cb744e29-59c4-49de-8951-858b59d8f9f6" providerId="ADAL" clId="{828CF189-053C-4B0D-8A66-C4E9F2DCB6C3}" dt="2024-02-12T12:59:17.073" v="13" actId="20577"/>
          <ac:spMkLst>
            <pc:docMk/>
            <pc:sldMk cId="1682839206" sldId="264"/>
            <ac:spMk id="4" creationId="{F7C2A8FF-5C48-4BFA-A845-D64E679CCE33}"/>
          </ac:spMkLst>
        </pc:spChg>
      </pc:sldChg>
      <pc:sldChg chg="addSp delSp modSp add del mod modMedia setBg">
        <pc:chgData name="Henrik Erlandsson" userId="cb744e29-59c4-49de-8951-858b59d8f9f6" providerId="ADAL" clId="{828CF189-053C-4B0D-8A66-C4E9F2DCB6C3}" dt="2024-02-12T13:03:01.864" v="55" actId="47"/>
        <pc:sldMkLst>
          <pc:docMk/>
          <pc:sldMk cId="498407083" sldId="278"/>
        </pc:sldMkLst>
        <pc:spChg chg="mod">
          <ac:chgData name="Henrik Erlandsson" userId="cb744e29-59c4-49de-8951-858b59d8f9f6" providerId="ADAL" clId="{828CF189-053C-4B0D-8A66-C4E9F2DCB6C3}" dt="2024-02-12T13:02:53.512" v="54" actId="26606"/>
          <ac:spMkLst>
            <pc:docMk/>
            <pc:sldMk cId="498407083" sldId="278"/>
            <ac:spMk id="2" creationId="{75B60114-320F-8FCF-1054-EE72B81C6B61}"/>
          </ac:spMkLst>
        </pc:spChg>
        <pc:spChg chg="del">
          <ac:chgData name="Henrik Erlandsson" userId="cb744e29-59c4-49de-8951-858b59d8f9f6" providerId="ADAL" clId="{828CF189-053C-4B0D-8A66-C4E9F2DCB6C3}" dt="2024-02-12T13:02:13.160" v="16" actId="478"/>
          <ac:spMkLst>
            <pc:docMk/>
            <pc:sldMk cId="498407083" sldId="278"/>
            <ac:spMk id="3" creationId="{C1C8F04B-7E3D-E62E-75B2-6CD30EB62AD9}"/>
          </ac:spMkLst>
        </pc:spChg>
        <pc:spChg chg="add del mod">
          <ac:chgData name="Henrik Erlandsson" userId="cb744e29-59c4-49de-8951-858b59d8f9f6" providerId="ADAL" clId="{828CF189-053C-4B0D-8A66-C4E9F2DCB6C3}" dt="2024-02-12T13:02:34.079" v="51" actId="478"/>
          <ac:spMkLst>
            <pc:docMk/>
            <pc:sldMk cId="498407083" sldId="278"/>
            <ac:spMk id="5" creationId="{A19ED65A-3C58-6DF4-08A1-5BE2C1353A9B}"/>
          </ac:spMkLst>
        </pc:spChg>
        <pc:spChg chg="add del">
          <ac:chgData name="Henrik Erlandsson" userId="cb744e29-59c4-49de-8951-858b59d8f9f6" providerId="ADAL" clId="{828CF189-053C-4B0D-8A66-C4E9F2DCB6C3}" dt="2024-02-12T13:02:53.512" v="54" actId="26606"/>
          <ac:spMkLst>
            <pc:docMk/>
            <pc:sldMk cId="498407083" sldId="278"/>
            <ac:spMk id="11" creationId="{C1DD1A8A-57D5-4A81-AD04-532B043C5611}"/>
          </ac:spMkLst>
        </pc:spChg>
        <pc:spChg chg="add del">
          <ac:chgData name="Henrik Erlandsson" userId="cb744e29-59c4-49de-8951-858b59d8f9f6" providerId="ADAL" clId="{828CF189-053C-4B0D-8A66-C4E9F2DCB6C3}" dt="2024-02-12T13:02:53.512" v="54" actId="26606"/>
          <ac:spMkLst>
            <pc:docMk/>
            <pc:sldMk cId="498407083" sldId="278"/>
            <ac:spMk id="13" creationId="{007891EC-4501-44ED-A8C8-B11B6DB767AB}"/>
          </ac:spMkLst>
        </pc:spChg>
        <pc:spChg chg="add del">
          <ac:chgData name="Henrik Erlandsson" userId="cb744e29-59c4-49de-8951-858b59d8f9f6" providerId="ADAL" clId="{828CF189-053C-4B0D-8A66-C4E9F2DCB6C3}" dt="2024-02-12T13:02:53.512" v="53" actId="26606"/>
          <ac:spMkLst>
            <pc:docMk/>
            <pc:sldMk cId="498407083" sldId="278"/>
            <ac:spMk id="18" creationId="{73BCEA90-F7D5-4EC1-9BE2-5A49A20F4B1D}"/>
          </ac:spMkLst>
        </pc:spChg>
        <pc:spChg chg="add del">
          <ac:chgData name="Henrik Erlandsson" userId="cb744e29-59c4-49de-8951-858b59d8f9f6" providerId="ADAL" clId="{828CF189-053C-4B0D-8A66-C4E9F2DCB6C3}" dt="2024-02-12T13:02:53.512" v="53" actId="26606"/>
          <ac:spMkLst>
            <pc:docMk/>
            <pc:sldMk cId="498407083" sldId="278"/>
            <ac:spMk id="20" creationId="{9848F91B-FA65-4A06-A177-8CCF7EBC8631}"/>
          </ac:spMkLst>
        </pc:spChg>
        <pc:spChg chg="add del">
          <ac:chgData name="Henrik Erlandsson" userId="cb744e29-59c4-49de-8951-858b59d8f9f6" providerId="ADAL" clId="{828CF189-053C-4B0D-8A66-C4E9F2DCB6C3}" dt="2024-02-12T13:02:53.512" v="53" actId="26606"/>
          <ac:spMkLst>
            <pc:docMk/>
            <pc:sldMk cId="498407083" sldId="278"/>
            <ac:spMk id="22" creationId="{2CF7CF5F-D747-47B3-80B1-8392750446C6}"/>
          </ac:spMkLst>
        </pc:spChg>
        <pc:spChg chg="add del">
          <ac:chgData name="Henrik Erlandsson" userId="cb744e29-59c4-49de-8951-858b59d8f9f6" providerId="ADAL" clId="{828CF189-053C-4B0D-8A66-C4E9F2DCB6C3}" dt="2024-02-12T13:02:53.512" v="53" actId="26606"/>
          <ac:spMkLst>
            <pc:docMk/>
            <pc:sldMk cId="498407083" sldId="278"/>
            <ac:spMk id="24" creationId="{820B6604-1FF9-43F5-AC47-3D41CB2F563B}"/>
          </ac:spMkLst>
        </pc:spChg>
        <pc:spChg chg="add del">
          <ac:chgData name="Henrik Erlandsson" userId="cb744e29-59c4-49de-8951-858b59d8f9f6" providerId="ADAL" clId="{828CF189-053C-4B0D-8A66-C4E9F2DCB6C3}" dt="2024-02-12T13:02:53.512" v="53" actId="26606"/>
          <ac:spMkLst>
            <pc:docMk/>
            <pc:sldMk cId="498407083" sldId="278"/>
            <ac:spMk id="26" creationId="{D98779F6-5395-4B82-BDCB-4ADF6A5BB9E5}"/>
          </ac:spMkLst>
        </pc:spChg>
        <pc:spChg chg="add del">
          <ac:chgData name="Henrik Erlandsson" userId="cb744e29-59c4-49de-8951-858b59d8f9f6" providerId="ADAL" clId="{828CF189-053C-4B0D-8A66-C4E9F2DCB6C3}" dt="2024-02-12T13:02:53.512" v="53" actId="26606"/>
          <ac:spMkLst>
            <pc:docMk/>
            <pc:sldMk cId="498407083" sldId="278"/>
            <ac:spMk id="28" creationId="{CE1108CD-786E-4304-9504-9C5AD64829D2}"/>
          </ac:spMkLst>
        </pc:spChg>
        <pc:spChg chg="add del">
          <ac:chgData name="Henrik Erlandsson" userId="cb744e29-59c4-49de-8951-858b59d8f9f6" providerId="ADAL" clId="{828CF189-053C-4B0D-8A66-C4E9F2DCB6C3}" dt="2024-02-12T13:02:53.512" v="53" actId="26606"/>
          <ac:spMkLst>
            <pc:docMk/>
            <pc:sldMk cId="498407083" sldId="278"/>
            <ac:spMk id="30" creationId="{C70191CD-D48F-4F7A-8077-0380603A29E2}"/>
          </ac:spMkLst>
        </pc:spChg>
        <pc:spChg chg="add">
          <ac:chgData name="Henrik Erlandsson" userId="cb744e29-59c4-49de-8951-858b59d8f9f6" providerId="ADAL" clId="{828CF189-053C-4B0D-8A66-C4E9F2DCB6C3}" dt="2024-02-12T13:02:53.512" v="54" actId="26606"/>
          <ac:spMkLst>
            <pc:docMk/>
            <pc:sldMk cId="498407083" sldId="278"/>
            <ac:spMk id="32" creationId="{53F29798-D584-4792-9B62-3F5F5C36D619}"/>
          </ac:spMkLst>
        </pc:spChg>
        <pc:picChg chg="add mod ord">
          <ac:chgData name="Henrik Erlandsson" userId="cb744e29-59c4-49de-8951-858b59d8f9f6" providerId="ADAL" clId="{828CF189-053C-4B0D-8A66-C4E9F2DCB6C3}" dt="2024-02-12T13:02:53.512" v="54" actId="26606"/>
          <ac:picMkLst>
            <pc:docMk/>
            <pc:sldMk cId="498407083" sldId="278"/>
            <ac:picMk id="7" creationId="{BA77095E-CEAF-A785-4014-EEDFBE5B97E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756EC6D-B415-45FF-B256-5FB38A187B13}" type="datetimeFigureOut">
              <a:rPr lang="sv-SE" smtClean="0"/>
              <a:t>2024-02-12</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05881435-7271-4E99-BA59-9E2FBFD7B1CD}" type="slidenum">
              <a:rPr lang="sv-SE" smtClean="0"/>
              <a:t>‹#›</a:t>
            </a:fld>
            <a:endParaRPr lang="sv-SE"/>
          </a:p>
        </p:txBody>
      </p:sp>
    </p:spTree>
    <p:extLst>
      <p:ext uri="{BB962C8B-B14F-4D97-AF65-F5344CB8AC3E}">
        <p14:creationId xmlns:p14="http://schemas.microsoft.com/office/powerpoint/2010/main" val="84585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5881435-7271-4E99-BA59-9E2FBFD7B1CD}" type="slidenum">
              <a:rPr lang="sv-SE" smtClean="0"/>
              <a:t>9</a:t>
            </a:fld>
            <a:endParaRPr lang="sv-SE"/>
          </a:p>
        </p:txBody>
      </p:sp>
    </p:spTree>
    <p:extLst>
      <p:ext uri="{BB962C8B-B14F-4D97-AF65-F5344CB8AC3E}">
        <p14:creationId xmlns:p14="http://schemas.microsoft.com/office/powerpoint/2010/main" val="51338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9BDE16-836D-B979-053F-B2E59D095AF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ECBBECB-EF38-A4A9-8FDB-8FECFF9745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C743245-5876-22D3-0B59-721F6460C211}"/>
              </a:ext>
            </a:extLst>
          </p:cNvPr>
          <p:cNvSpPr>
            <a:spLocks noGrp="1"/>
          </p:cNvSpPr>
          <p:nvPr>
            <p:ph type="dt" sz="half" idx="10"/>
          </p:nvPr>
        </p:nvSpPr>
        <p:spPr/>
        <p:txBody>
          <a:bodyPr/>
          <a:lstStyle/>
          <a:p>
            <a:fld id="{86930951-282F-451D-ADE6-9A337C6BDE56}" type="datetimeFigureOut">
              <a:rPr lang="sv-SE" smtClean="0"/>
              <a:t>2024-02-12</a:t>
            </a:fld>
            <a:endParaRPr lang="sv-SE"/>
          </a:p>
        </p:txBody>
      </p:sp>
      <p:sp>
        <p:nvSpPr>
          <p:cNvPr id="5" name="Platshållare för sidfot 4">
            <a:extLst>
              <a:ext uri="{FF2B5EF4-FFF2-40B4-BE49-F238E27FC236}">
                <a16:creationId xmlns:a16="http://schemas.microsoft.com/office/drawing/2014/main" id="{D24B1215-939B-F8BC-A165-FCC694C9D0B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DB64025-9EBC-7833-FA44-80C085A5FED7}"/>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251379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125F1C-E18C-0D0A-C93C-84DD4D7DBC2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30E7B8D-D85F-4B24-063E-FC872BF71B9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87BA93-1203-856B-07EA-C700F0E2E0F2}"/>
              </a:ext>
            </a:extLst>
          </p:cNvPr>
          <p:cNvSpPr>
            <a:spLocks noGrp="1"/>
          </p:cNvSpPr>
          <p:nvPr>
            <p:ph type="dt" sz="half" idx="10"/>
          </p:nvPr>
        </p:nvSpPr>
        <p:spPr/>
        <p:txBody>
          <a:bodyPr/>
          <a:lstStyle/>
          <a:p>
            <a:fld id="{86930951-282F-451D-ADE6-9A337C6BDE56}" type="datetimeFigureOut">
              <a:rPr lang="sv-SE" smtClean="0"/>
              <a:t>2024-02-12</a:t>
            </a:fld>
            <a:endParaRPr lang="sv-SE"/>
          </a:p>
        </p:txBody>
      </p:sp>
      <p:sp>
        <p:nvSpPr>
          <p:cNvPr id="5" name="Platshållare för sidfot 4">
            <a:extLst>
              <a:ext uri="{FF2B5EF4-FFF2-40B4-BE49-F238E27FC236}">
                <a16:creationId xmlns:a16="http://schemas.microsoft.com/office/drawing/2014/main" id="{22AC81CB-5B16-1F02-399C-6752CF9398C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A496C5-6DE0-FF6E-FBDB-DCCF35E77A27}"/>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3872318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4DF33FD-6B92-EF72-1809-2A59271FF50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5AEFA84-E976-9D9E-73BD-8C197C26F56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F5A8ECD-B0E6-715E-5DEB-C0AC5CAD5208}"/>
              </a:ext>
            </a:extLst>
          </p:cNvPr>
          <p:cNvSpPr>
            <a:spLocks noGrp="1"/>
          </p:cNvSpPr>
          <p:nvPr>
            <p:ph type="dt" sz="half" idx="10"/>
          </p:nvPr>
        </p:nvSpPr>
        <p:spPr/>
        <p:txBody>
          <a:bodyPr/>
          <a:lstStyle/>
          <a:p>
            <a:fld id="{86930951-282F-451D-ADE6-9A337C6BDE56}" type="datetimeFigureOut">
              <a:rPr lang="sv-SE" smtClean="0"/>
              <a:t>2024-02-12</a:t>
            </a:fld>
            <a:endParaRPr lang="sv-SE"/>
          </a:p>
        </p:txBody>
      </p:sp>
      <p:sp>
        <p:nvSpPr>
          <p:cNvPr id="5" name="Platshållare för sidfot 4">
            <a:extLst>
              <a:ext uri="{FF2B5EF4-FFF2-40B4-BE49-F238E27FC236}">
                <a16:creationId xmlns:a16="http://schemas.microsoft.com/office/drawing/2014/main" id="{34F7C2E7-A6C5-1910-1EBF-B166602F1C0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BBA1E61-16F4-FCAE-617B-0E26D9E53352}"/>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128061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A52CD3-209E-F47C-8F1D-1470DE6211B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9436219-E6F8-7A81-EAB1-74D1636FF65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E441A36-C5C1-5CD5-87F7-34CAF15A516B}"/>
              </a:ext>
            </a:extLst>
          </p:cNvPr>
          <p:cNvSpPr>
            <a:spLocks noGrp="1"/>
          </p:cNvSpPr>
          <p:nvPr>
            <p:ph type="dt" sz="half" idx="10"/>
          </p:nvPr>
        </p:nvSpPr>
        <p:spPr/>
        <p:txBody>
          <a:bodyPr/>
          <a:lstStyle/>
          <a:p>
            <a:fld id="{86930951-282F-451D-ADE6-9A337C6BDE56}" type="datetimeFigureOut">
              <a:rPr lang="sv-SE" smtClean="0"/>
              <a:t>2024-02-12</a:t>
            </a:fld>
            <a:endParaRPr lang="sv-SE"/>
          </a:p>
        </p:txBody>
      </p:sp>
      <p:sp>
        <p:nvSpPr>
          <p:cNvPr id="5" name="Platshållare för sidfot 4">
            <a:extLst>
              <a:ext uri="{FF2B5EF4-FFF2-40B4-BE49-F238E27FC236}">
                <a16:creationId xmlns:a16="http://schemas.microsoft.com/office/drawing/2014/main" id="{E188D0FF-94F4-D1F3-34E7-8EF44D4CFDB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47E9F1B-D416-7C5C-AE13-9E223C948DF9}"/>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136753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E7D687-B736-671B-692C-283D653382B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D7FB9DD-BC47-1936-A0E3-4C2559C08F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7C07F20-20B6-D11B-CE7F-07F507D070B0}"/>
              </a:ext>
            </a:extLst>
          </p:cNvPr>
          <p:cNvSpPr>
            <a:spLocks noGrp="1"/>
          </p:cNvSpPr>
          <p:nvPr>
            <p:ph type="dt" sz="half" idx="10"/>
          </p:nvPr>
        </p:nvSpPr>
        <p:spPr/>
        <p:txBody>
          <a:bodyPr/>
          <a:lstStyle/>
          <a:p>
            <a:fld id="{86930951-282F-451D-ADE6-9A337C6BDE56}" type="datetimeFigureOut">
              <a:rPr lang="sv-SE" smtClean="0"/>
              <a:t>2024-02-12</a:t>
            </a:fld>
            <a:endParaRPr lang="sv-SE"/>
          </a:p>
        </p:txBody>
      </p:sp>
      <p:sp>
        <p:nvSpPr>
          <p:cNvPr id="5" name="Platshållare för sidfot 4">
            <a:extLst>
              <a:ext uri="{FF2B5EF4-FFF2-40B4-BE49-F238E27FC236}">
                <a16:creationId xmlns:a16="http://schemas.microsoft.com/office/drawing/2014/main" id="{E7608A04-87BA-388D-B907-431AF435C7C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24179EB-4757-0E47-A2AD-4825D67B0001}"/>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66847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AAE728-32F4-52F7-4F3D-C916FE7F21C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FD20094-E76E-1574-9AF0-872B6CC7205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2BA970D-B142-C719-D1D5-8F0518A1363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0A08F9A-416D-14D7-CAD4-417DC15A527B}"/>
              </a:ext>
            </a:extLst>
          </p:cNvPr>
          <p:cNvSpPr>
            <a:spLocks noGrp="1"/>
          </p:cNvSpPr>
          <p:nvPr>
            <p:ph type="dt" sz="half" idx="10"/>
          </p:nvPr>
        </p:nvSpPr>
        <p:spPr/>
        <p:txBody>
          <a:bodyPr/>
          <a:lstStyle/>
          <a:p>
            <a:fld id="{86930951-282F-451D-ADE6-9A337C6BDE56}" type="datetimeFigureOut">
              <a:rPr lang="sv-SE" smtClean="0"/>
              <a:t>2024-02-12</a:t>
            </a:fld>
            <a:endParaRPr lang="sv-SE"/>
          </a:p>
        </p:txBody>
      </p:sp>
      <p:sp>
        <p:nvSpPr>
          <p:cNvPr id="6" name="Platshållare för sidfot 5">
            <a:extLst>
              <a:ext uri="{FF2B5EF4-FFF2-40B4-BE49-F238E27FC236}">
                <a16:creationId xmlns:a16="http://schemas.microsoft.com/office/drawing/2014/main" id="{24CFD27C-1D94-8924-9B85-449ECED03C7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2A38B59-5BD7-98CA-C4A6-64D2DF0A790D}"/>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117976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5DEDDE-F443-BC05-31D7-B90A5EABDA8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F687D89-6D39-62B4-6D2D-023A0DA3D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800A20F-05BC-F4A7-E93B-BB071698BF6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ED314D9-DE70-392D-C1BC-B52E9867A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7171D6D-D5F3-9C53-BAF7-D06BD563B7C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F9AB3F7-64E0-EF1B-EC2E-9FD665B86392}"/>
              </a:ext>
            </a:extLst>
          </p:cNvPr>
          <p:cNvSpPr>
            <a:spLocks noGrp="1"/>
          </p:cNvSpPr>
          <p:nvPr>
            <p:ph type="dt" sz="half" idx="10"/>
          </p:nvPr>
        </p:nvSpPr>
        <p:spPr/>
        <p:txBody>
          <a:bodyPr/>
          <a:lstStyle/>
          <a:p>
            <a:fld id="{86930951-282F-451D-ADE6-9A337C6BDE56}" type="datetimeFigureOut">
              <a:rPr lang="sv-SE" smtClean="0"/>
              <a:t>2024-02-12</a:t>
            </a:fld>
            <a:endParaRPr lang="sv-SE"/>
          </a:p>
        </p:txBody>
      </p:sp>
      <p:sp>
        <p:nvSpPr>
          <p:cNvPr id="8" name="Platshållare för sidfot 7">
            <a:extLst>
              <a:ext uri="{FF2B5EF4-FFF2-40B4-BE49-F238E27FC236}">
                <a16:creationId xmlns:a16="http://schemas.microsoft.com/office/drawing/2014/main" id="{782D53DB-D968-00AA-4A7A-455C84A540A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D38017D-154B-4134-D783-D8AD9642166E}"/>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219193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21263F-FE62-7800-2FDF-09AA456817A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1B8DA0F-4972-BB12-C008-A507FF704EBF}"/>
              </a:ext>
            </a:extLst>
          </p:cNvPr>
          <p:cNvSpPr>
            <a:spLocks noGrp="1"/>
          </p:cNvSpPr>
          <p:nvPr>
            <p:ph type="dt" sz="half" idx="10"/>
          </p:nvPr>
        </p:nvSpPr>
        <p:spPr/>
        <p:txBody>
          <a:bodyPr/>
          <a:lstStyle/>
          <a:p>
            <a:fld id="{86930951-282F-451D-ADE6-9A337C6BDE56}" type="datetimeFigureOut">
              <a:rPr lang="sv-SE" smtClean="0"/>
              <a:t>2024-02-12</a:t>
            </a:fld>
            <a:endParaRPr lang="sv-SE"/>
          </a:p>
        </p:txBody>
      </p:sp>
      <p:sp>
        <p:nvSpPr>
          <p:cNvPr id="4" name="Platshållare för sidfot 3">
            <a:extLst>
              <a:ext uri="{FF2B5EF4-FFF2-40B4-BE49-F238E27FC236}">
                <a16:creationId xmlns:a16="http://schemas.microsoft.com/office/drawing/2014/main" id="{374DBCE7-A41F-E18E-A707-BDE337C7BDA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F5BC55C-289C-8A79-3F56-13E75EE3E742}"/>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17429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1BE12F8-05A5-A2BC-B2DB-D79E9E61D435}"/>
              </a:ext>
            </a:extLst>
          </p:cNvPr>
          <p:cNvSpPr>
            <a:spLocks noGrp="1"/>
          </p:cNvSpPr>
          <p:nvPr>
            <p:ph type="dt" sz="half" idx="10"/>
          </p:nvPr>
        </p:nvSpPr>
        <p:spPr/>
        <p:txBody>
          <a:bodyPr/>
          <a:lstStyle/>
          <a:p>
            <a:fld id="{86930951-282F-451D-ADE6-9A337C6BDE56}" type="datetimeFigureOut">
              <a:rPr lang="sv-SE" smtClean="0"/>
              <a:t>2024-02-12</a:t>
            </a:fld>
            <a:endParaRPr lang="sv-SE"/>
          </a:p>
        </p:txBody>
      </p:sp>
      <p:sp>
        <p:nvSpPr>
          <p:cNvPr id="3" name="Platshållare för sidfot 2">
            <a:extLst>
              <a:ext uri="{FF2B5EF4-FFF2-40B4-BE49-F238E27FC236}">
                <a16:creationId xmlns:a16="http://schemas.microsoft.com/office/drawing/2014/main" id="{2FB5A55A-4E14-ED4F-33BE-4CDC7892FA8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F1A6851-279F-F2EC-CC4C-B497F664A1A0}"/>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272040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8A0607-02BE-1721-8731-8D0092C95D4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BFACC75-974A-25AE-560A-1B425F06D0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9856EBC-1F79-C129-85FB-4D5F62B4C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8CF5C59-0C3B-0957-1FA3-6D8FE6E75FF8}"/>
              </a:ext>
            </a:extLst>
          </p:cNvPr>
          <p:cNvSpPr>
            <a:spLocks noGrp="1"/>
          </p:cNvSpPr>
          <p:nvPr>
            <p:ph type="dt" sz="half" idx="10"/>
          </p:nvPr>
        </p:nvSpPr>
        <p:spPr/>
        <p:txBody>
          <a:bodyPr/>
          <a:lstStyle/>
          <a:p>
            <a:fld id="{86930951-282F-451D-ADE6-9A337C6BDE56}" type="datetimeFigureOut">
              <a:rPr lang="sv-SE" smtClean="0"/>
              <a:t>2024-02-12</a:t>
            </a:fld>
            <a:endParaRPr lang="sv-SE"/>
          </a:p>
        </p:txBody>
      </p:sp>
      <p:sp>
        <p:nvSpPr>
          <p:cNvPr id="6" name="Platshållare för sidfot 5">
            <a:extLst>
              <a:ext uri="{FF2B5EF4-FFF2-40B4-BE49-F238E27FC236}">
                <a16:creationId xmlns:a16="http://schemas.microsoft.com/office/drawing/2014/main" id="{D0F06CDB-9621-ABD4-2C80-CCF4C50759B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5B25E1B-8FF6-1A65-C09D-32CA19ADA6AA}"/>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105630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ECE3BF-8CAC-B205-6F82-C0A8416D17B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E6F74D3-5A6B-6C8E-F778-BA1C61622A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B72A143-4A6E-1751-8022-827F3185D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8BD1E4D-0488-321B-D9B7-EF2FB585BC92}"/>
              </a:ext>
            </a:extLst>
          </p:cNvPr>
          <p:cNvSpPr>
            <a:spLocks noGrp="1"/>
          </p:cNvSpPr>
          <p:nvPr>
            <p:ph type="dt" sz="half" idx="10"/>
          </p:nvPr>
        </p:nvSpPr>
        <p:spPr/>
        <p:txBody>
          <a:bodyPr/>
          <a:lstStyle/>
          <a:p>
            <a:fld id="{86930951-282F-451D-ADE6-9A337C6BDE56}" type="datetimeFigureOut">
              <a:rPr lang="sv-SE" smtClean="0"/>
              <a:t>2024-02-12</a:t>
            </a:fld>
            <a:endParaRPr lang="sv-SE"/>
          </a:p>
        </p:txBody>
      </p:sp>
      <p:sp>
        <p:nvSpPr>
          <p:cNvPr id="6" name="Platshållare för sidfot 5">
            <a:extLst>
              <a:ext uri="{FF2B5EF4-FFF2-40B4-BE49-F238E27FC236}">
                <a16:creationId xmlns:a16="http://schemas.microsoft.com/office/drawing/2014/main" id="{D9C06B04-2DDF-80E5-6645-AED272F981B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4B3D43C-8C5F-44AF-0517-982FA6348A8B}"/>
              </a:ext>
            </a:extLst>
          </p:cNvPr>
          <p:cNvSpPr>
            <a:spLocks noGrp="1"/>
          </p:cNvSpPr>
          <p:nvPr>
            <p:ph type="sldNum" sz="quarter" idx="12"/>
          </p:nvPr>
        </p:nvSpPr>
        <p:spPr/>
        <p:txBody>
          <a:bodyPr/>
          <a:lstStyle/>
          <a:p>
            <a:fld id="{D40AD40C-2CE6-4C0C-BFDB-E651A65723CF}" type="slidenum">
              <a:rPr lang="sv-SE" smtClean="0"/>
              <a:t>‹#›</a:t>
            </a:fld>
            <a:endParaRPr lang="sv-SE"/>
          </a:p>
        </p:txBody>
      </p:sp>
    </p:spTree>
    <p:extLst>
      <p:ext uri="{BB962C8B-B14F-4D97-AF65-F5344CB8AC3E}">
        <p14:creationId xmlns:p14="http://schemas.microsoft.com/office/powerpoint/2010/main" val="112968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86FDAE3-4F77-3157-8D5F-F7DCDFA7E5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570C465-4468-9CF5-1579-668B394E00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014B9E1-D0EB-C4E3-DC26-ABEA299D1B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30951-282F-451D-ADE6-9A337C6BDE56}" type="datetimeFigureOut">
              <a:rPr lang="sv-SE" smtClean="0"/>
              <a:t>2024-02-12</a:t>
            </a:fld>
            <a:endParaRPr lang="sv-SE"/>
          </a:p>
        </p:txBody>
      </p:sp>
      <p:sp>
        <p:nvSpPr>
          <p:cNvPr id="5" name="Platshållare för sidfot 4">
            <a:extLst>
              <a:ext uri="{FF2B5EF4-FFF2-40B4-BE49-F238E27FC236}">
                <a16:creationId xmlns:a16="http://schemas.microsoft.com/office/drawing/2014/main" id="{B0E8CCF4-2EC5-970E-DDF8-2913151EF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A528DB1-3A2F-2F32-E20A-591FAF1027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AD40C-2CE6-4C0C-BFDB-E651A65723CF}" type="slidenum">
              <a:rPr lang="sv-SE" smtClean="0"/>
              <a:t>‹#›</a:t>
            </a:fld>
            <a:endParaRPr lang="sv-SE"/>
          </a:p>
        </p:txBody>
      </p:sp>
    </p:spTree>
    <p:extLst>
      <p:ext uri="{BB962C8B-B14F-4D97-AF65-F5344CB8AC3E}">
        <p14:creationId xmlns:p14="http://schemas.microsoft.com/office/powerpoint/2010/main" val="204534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henrik@halsokallanfyrbodal.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D39003-7A0D-8B62-E109-372973391480}"/>
              </a:ext>
            </a:extLst>
          </p:cNvPr>
          <p:cNvSpPr>
            <a:spLocks noGrp="1"/>
          </p:cNvSpPr>
          <p:nvPr>
            <p:ph type="ctrTitle"/>
          </p:nvPr>
        </p:nvSpPr>
        <p:spPr/>
        <p:txBody>
          <a:bodyPr/>
          <a:lstStyle/>
          <a:p>
            <a:r>
              <a:rPr lang="sv-SE" b="1" i="1"/>
              <a:t>Möt en yrkesambassadör</a:t>
            </a:r>
          </a:p>
        </p:txBody>
      </p:sp>
      <p:sp>
        <p:nvSpPr>
          <p:cNvPr id="3" name="Underrubrik 2">
            <a:extLst>
              <a:ext uri="{FF2B5EF4-FFF2-40B4-BE49-F238E27FC236}">
                <a16:creationId xmlns:a16="http://schemas.microsoft.com/office/drawing/2014/main" id="{E9775E00-5A4D-EAE1-DF42-4D7D8E9FA111}"/>
              </a:ext>
            </a:extLst>
          </p:cNvPr>
          <p:cNvSpPr>
            <a:spLocks noGrp="1"/>
          </p:cNvSpPr>
          <p:nvPr>
            <p:ph type="subTitle" idx="1"/>
          </p:nvPr>
        </p:nvSpPr>
        <p:spPr/>
        <p:txBody>
          <a:bodyPr/>
          <a:lstStyle/>
          <a:p>
            <a:r>
              <a:rPr lang="sv-SE" sz="2400" dirty="0">
                <a:effectLst/>
                <a:latin typeface="Calibri" panose="020F0502020204030204" pitchFamily="34" charset="0"/>
                <a:ea typeface="Calibri" panose="020F0502020204030204" pitchFamily="34" charset="0"/>
                <a:cs typeface="Times New Roman" panose="02020603050405020304" pitchFamily="18" charset="0"/>
              </a:rPr>
              <a:t>Vill du hjälpa till och inspirera nästa generation?</a:t>
            </a:r>
          </a:p>
          <a:p>
            <a:r>
              <a:rPr lang="sv-SE" sz="2400" dirty="0">
                <a:effectLst/>
                <a:latin typeface="Calibri" panose="020F0502020204030204" pitchFamily="34" charset="0"/>
                <a:ea typeface="Calibri" panose="020F0502020204030204" pitchFamily="34" charset="0"/>
                <a:cs typeface="Times New Roman" panose="02020603050405020304" pitchFamily="18" charset="0"/>
              </a:rPr>
              <a:t>Det handlar om att göra arbetslivet synligt för barn och unga. Det finns ca 8 500 olika yrken att väja på i Sverige idag!  </a:t>
            </a:r>
            <a:endParaRPr lang="sv-SE" dirty="0"/>
          </a:p>
        </p:txBody>
      </p:sp>
    </p:spTree>
    <p:extLst>
      <p:ext uri="{BB962C8B-B14F-4D97-AF65-F5344CB8AC3E}">
        <p14:creationId xmlns:p14="http://schemas.microsoft.com/office/powerpoint/2010/main" val="137432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4BC706-4C0F-EB9B-80DE-D9C819BEA04D}"/>
              </a:ext>
            </a:extLst>
          </p:cNvPr>
          <p:cNvSpPr>
            <a:spLocks noGrp="1"/>
          </p:cNvSpPr>
          <p:nvPr>
            <p:ph type="title"/>
          </p:nvPr>
        </p:nvSpPr>
        <p:spPr/>
        <p:txBody>
          <a:bodyPr/>
          <a:lstStyle/>
          <a:p>
            <a:pPr algn="ctr"/>
            <a:r>
              <a:rPr lang="sv-SE" dirty="0">
                <a:highlight>
                  <a:srgbClr val="FF00FF"/>
                </a:highlight>
              </a:rPr>
              <a:t>När du gick i högstadiet </a:t>
            </a:r>
          </a:p>
        </p:txBody>
      </p:sp>
      <p:sp>
        <p:nvSpPr>
          <p:cNvPr id="3" name="Platshållare för innehåll 2">
            <a:extLst>
              <a:ext uri="{FF2B5EF4-FFF2-40B4-BE49-F238E27FC236}">
                <a16:creationId xmlns:a16="http://schemas.microsoft.com/office/drawing/2014/main" id="{F56F2DC1-B547-1639-893D-0625550E7D1E}"/>
              </a:ext>
            </a:extLst>
          </p:cNvPr>
          <p:cNvSpPr>
            <a:spLocks noGrp="1"/>
          </p:cNvSpPr>
          <p:nvPr>
            <p:ph idx="1"/>
          </p:nvPr>
        </p:nvSpPr>
        <p:spPr/>
        <p:txBody>
          <a:bodyPr/>
          <a:lstStyle/>
          <a:p>
            <a:r>
              <a:rPr lang="sv-SE"/>
              <a:t>Har du nytt drömyrke? Vad hände med det tidigare?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800" b="0" i="0" u="none" strike="noStrike" kern="1200" cap="none" spc="0" normalizeH="0" baseline="0" noProof="0">
                <a:ln>
                  <a:noFill/>
                </a:ln>
                <a:solidFill>
                  <a:prstClr val="black"/>
                </a:solidFill>
                <a:effectLst/>
                <a:uLnTx/>
                <a:uFillTx/>
                <a:latin typeface="Calibri" panose="020F0502020204030204"/>
                <a:ea typeface="+mn-ea"/>
                <a:cs typeface="+mn-cs"/>
              </a:rPr>
              <a:t>Vem påverkar dig – vilka yrkesförebilder har du? </a:t>
            </a:r>
            <a:endParaRPr lang="sv-SE"/>
          </a:p>
          <a:p>
            <a:r>
              <a:rPr lang="sv-SE"/>
              <a:t>Vad fungerar bra i skolan och vad får du kämpa med? </a:t>
            </a:r>
          </a:p>
          <a:p>
            <a:r>
              <a:rPr lang="sv-SE"/>
              <a:t>Vilket program valde du till gymnasiet och varför?</a:t>
            </a:r>
          </a:p>
        </p:txBody>
      </p:sp>
    </p:spTree>
    <p:extLst>
      <p:ext uri="{BB962C8B-B14F-4D97-AF65-F5344CB8AC3E}">
        <p14:creationId xmlns:p14="http://schemas.microsoft.com/office/powerpoint/2010/main" val="4233966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760F8A-FEBD-CE89-1CCE-8006626B4B9F}"/>
              </a:ext>
            </a:extLst>
          </p:cNvPr>
          <p:cNvSpPr>
            <a:spLocks noGrp="1"/>
          </p:cNvSpPr>
          <p:nvPr>
            <p:ph type="title"/>
          </p:nvPr>
        </p:nvSpPr>
        <p:spPr/>
        <p:txBody>
          <a:bodyPr/>
          <a:lstStyle/>
          <a:p>
            <a:pPr algn="ctr"/>
            <a:r>
              <a:rPr lang="sv-SE" dirty="0">
                <a:highlight>
                  <a:srgbClr val="FF00FF"/>
                </a:highlight>
              </a:rPr>
              <a:t>När du gick i gymnasiet </a:t>
            </a:r>
          </a:p>
        </p:txBody>
      </p:sp>
      <p:sp>
        <p:nvSpPr>
          <p:cNvPr id="3" name="Platshållare för innehåll 2">
            <a:extLst>
              <a:ext uri="{FF2B5EF4-FFF2-40B4-BE49-F238E27FC236}">
                <a16:creationId xmlns:a16="http://schemas.microsoft.com/office/drawing/2014/main" id="{C7280C9B-B927-68EB-A0A7-4E975D54FBD4}"/>
              </a:ext>
            </a:extLst>
          </p:cNvPr>
          <p:cNvSpPr>
            <a:spLocks noGrp="1"/>
          </p:cNvSpPr>
          <p:nvPr>
            <p:ph idx="1"/>
          </p:nvPr>
        </p:nvSpPr>
        <p:spPr/>
        <p:txBody>
          <a:bodyPr/>
          <a:lstStyle/>
          <a:p>
            <a:r>
              <a:rPr lang="sv-SE"/>
              <a:t>Hur blev valet? Rätt, bra, fel…..!</a:t>
            </a:r>
          </a:p>
          <a:p>
            <a:r>
              <a:rPr lang="sv-SE"/>
              <a:t>Nya ämnen/kurser som är intressanta</a:t>
            </a:r>
          </a:p>
          <a:p>
            <a:r>
              <a:rPr lang="sv-SE"/>
              <a:t>Nya studie- och yrkesdrömmar?</a:t>
            </a:r>
          </a:p>
          <a:p>
            <a:r>
              <a:rPr lang="sv-SE"/>
              <a:t>Vad väljer du när du är i slutet av utbildningen; studera vidare eller arbeta – med vad?</a:t>
            </a:r>
          </a:p>
          <a:p>
            <a:endParaRPr lang="sv-SE"/>
          </a:p>
        </p:txBody>
      </p:sp>
    </p:spTree>
    <p:extLst>
      <p:ext uri="{BB962C8B-B14F-4D97-AF65-F5344CB8AC3E}">
        <p14:creationId xmlns:p14="http://schemas.microsoft.com/office/powerpoint/2010/main" val="244981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B00046-24E2-CDCE-35E1-06D1DC96E514}"/>
              </a:ext>
            </a:extLst>
          </p:cNvPr>
          <p:cNvSpPr>
            <a:spLocks noGrp="1"/>
          </p:cNvSpPr>
          <p:nvPr>
            <p:ph type="title"/>
          </p:nvPr>
        </p:nvSpPr>
        <p:spPr/>
        <p:txBody>
          <a:bodyPr>
            <a:normAutofit/>
          </a:bodyPr>
          <a:lstStyle/>
          <a:p>
            <a:pPr algn="ctr"/>
            <a:r>
              <a:rPr lang="sv-SE" sz="3600" dirty="0">
                <a:highlight>
                  <a:srgbClr val="FF00FF"/>
                </a:highlight>
              </a:rPr>
              <a:t>Studier efter gymnasiet (om du har gjort det)</a:t>
            </a:r>
          </a:p>
        </p:txBody>
      </p:sp>
      <p:sp>
        <p:nvSpPr>
          <p:cNvPr id="3" name="Platshållare för innehåll 2">
            <a:extLst>
              <a:ext uri="{FF2B5EF4-FFF2-40B4-BE49-F238E27FC236}">
                <a16:creationId xmlns:a16="http://schemas.microsoft.com/office/drawing/2014/main" id="{7D53F4F9-C110-1B5A-F9C6-9300228C82E0}"/>
              </a:ext>
            </a:extLst>
          </p:cNvPr>
          <p:cNvSpPr>
            <a:spLocks noGrp="1"/>
          </p:cNvSpPr>
          <p:nvPr>
            <p:ph sz="half" idx="1"/>
          </p:nvPr>
        </p:nvSpPr>
        <p:spPr/>
        <p:txBody>
          <a:bodyPr/>
          <a:lstStyle/>
          <a:p>
            <a:r>
              <a:rPr lang="sv-SE" dirty="0"/>
              <a:t>Utbildning</a:t>
            </a:r>
          </a:p>
          <a:p>
            <a:pPr lvl="1"/>
            <a:r>
              <a:rPr lang="sv-SE" dirty="0"/>
              <a:t>Komvux eller folkhögskola </a:t>
            </a:r>
          </a:p>
          <a:p>
            <a:pPr lvl="1"/>
            <a:r>
              <a:rPr lang="sv-SE" dirty="0"/>
              <a:t>Universitet/Högskola</a:t>
            </a:r>
          </a:p>
          <a:p>
            <a:pPr lvl="1"/>
            <a:r>
              <a:rPr lang="sv-SE" dirty="0"/>
              <a:t>Yrkeshögskola</a:t>
            </a:r>
          </a:p>
          <a:p>
            <a:pPr lvl="1"/>
            <a:r>
              <a:rPr lang="sv-SE" dirty="0"/>
              <a:t>Annat</a:t>
            </a:r>
          </a:p>
          <a:p>
            <a:r>
              <a:rPr lang="sv-SE" dirty="0"/>
              <a:t>Vad har du läst och varför och hur var din utbildning?</a:t>
            </a:r>
          </a:p>
          <a:p>
            <a:r>
              <a:rPr lang="sv-SE" dirty="0"/>
              <a:t>Var har du utbildat dig och varför? </a:t>
            </a:r>
          </a:p>
          <a:p>
            <a:endParaRPr lang="sv-SE" dirty="0"/>
          </a:p>
        </p:txBody>
      </p:sp>
      <p:sp>
        <p:nvSpPr>
          <p:cNvPr id="4" name="Platshållare för innehåll 3">
            <a:extLst>
              <a:ext uri="{FF2B5EF4-FFF2-40B4-BE49-F238E27FC236}">
                <a16:creationId xmlns:a16="http://schemas.microsoft.com/office/drawing/2014/main" id="{20E0EBEE-DBE6-9B21-2266-9494E69D6731}"/>
              </a:ext>
            </a:extLst>
          </p:cNvPr>
          <p:cNvSpPr>
            <a:spLocks noGrp="1"/>
          </p:cNvSpPr>
          <p:nvPr>
            <p:ph sz="half" idx="2"/>
          </p:nvPr>
        </p:nvSpPr>
        <p:spPr/>
        <p:txBody>
          <a:bodyPr/>
          <a:lstStyle/>
          <a:p>
            <a:r>
              <a:rPr lang="sv-SE"/>
              <a:t>OBS! Glöm inte att ta med spännande händelser i eller utanför utbildningen</a:t>
            </a:r>
          </a:p>
          <a:p>
            <a:r>
              <a:rPr lang="sv-SE"/>
              <a:t>Anekdoter lyfter din berättelse</a:t>
            </a:r>
          </a:p>
          <a:p>
            <a:r>
              <a:rPr lang="sv-SE"/>
              <a:t>Hade du extraknäck under tiden du pluggade? </a:t>
            </a:r>
          </a:p>
        </p:txBody>
      </p:sp>
    </p:spTree>
    <p:extLst>
      <p:ext uri="{BB962C8B-B14F-4D97-AF65-F5344CB8AC3E}">
        <p14:creationId xmlns:p14="http://schemas.microsoft.com/office/powerpoint/2010/main" val="1679307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933BDC-14B7-ABB4-5417-5FEBE4CF6D5C}"/>
              </a:ext>
            </a:extLst>
          </p:cNvPr>
          <p:cNvSpPr>
            <a:spLocks noGrp="1"/>
          </p:cNvSpPr>
          <p:nvPr>
            <p:ph type="title"/>
          </p:nvPr>
        </p:nvSpPr>
        <p:spPr/>
        <p:txBody>
          <a:bodyPr/>
          <a:lstStyle/>
          <a:p>
            <a:pPr algn="ctr"/>
            <a:r>
              <a:rPr lang="sv-SE" dirty="0">
                <a:highlight>
                  <a:srgbClr val="FFFF00"/>
                </a:highlight>
              </a:rPr>
              <a:t>Yrkeskarriären</a:t>
            </a:r>
          </a:p>
        </p:txBody>
      </p:sp>
      <p:sp>
        <p:nvSpPr>
          <p:cNvPr id="3" name="Platshållare för innehåll 2">
            <a:extLst>
              <a:ext uri="{FF2B5EF4-FFF2-40B4-BE49-F238E27FC236}">
                <a16:creationId xmlns:a16="http://schemas.microsoft.com/office/drawing/2014/main" id="{257CD7A6-4FAD-4478-6F94-10E5775D3178}"/>
              </a:ext>
            </a:extLst>
          </p:cNvPr>
          <p:cNvSpPr>
            <a:spLocks noGrp="1"/>
          </p:cNvSpPr>
          <p:nvPr>
            <p:ph idx="1"/>
          </p:nvPr>
        </p:nvSpPr>
        <p:spPr/>
        <p:txBody>
          <a:bodyPr/>
          <a:lstStyle/>
          <a:p>
            <a:r>
              <a:rPr lang="sv-SE" dirty="0"/>
              <a:t>Berätta om olika yrken du haft på din ”resa” fram till där du är idag</a:t>
            </a:r>
          </a:p>
          <a:p>
            <a:r>
              <a:rPr lang="sv-SE" dirty="0">
                <a:highlight>
                  <a:srgbClr val="00FF00"/>
                </a:highlight>
              </a:rPr>
              <a:t>Berätta om vad du arbetar med idag? </a:t>
            </a:r>
          </a:p>
          <a:p>
            <a:pPr lvl="1"/>
            <a:r>
              <a:rPr lang="sv-SE" dirty="0"/>
              <a:t>Vad gör du? – Konkretisera gärna med någon bild!</a:t>
            </a:r>
          </a:p>
          <a:p>
            <a:pPr lvl="1"/>
            <a:r>
              <a:rPr lang="sv-SE" dirty="0"/>
              <a:t>Vad är roligt och bäst med ditt yrke</a:t>
            </a:r>
          </a:p>
          <a:p>
            <a:pPr lvl="1"/>
            <a:r>
              <a:rPr lang="sv-SE" dirty="0"/>
              <a:t>Vad är mindre roligt</a:t>
            </a:r>
          </a:p>
          <a:p>
            <a:pPr lvl="1"/>
            <a:r>
              <a:rPr lang="sv-SE" dirty="0"/>
              <a:t>Vad är svårt</a:t>
            </a:r>
          </a:p>
          <a:p>
            <a:pPr lvl="1"/>
            <a:r>
              <a:rPr lang="sv-SE" dirty="0"/>
              <a:t>Hur kan man utvecklas i ditt yrke?</a:t>
            </a:r>
          </a:p>
          <a:p>
            <a:pPr lvl="1"/>
            <a:r>
              <a:rPr lang="sv-SE" dirty="0"/>
              <a:t>Kan man bli chef eller på annat sätt avancera i karriären? </a:t>
            </a:r>
          </a:p>
          <a:p>
            <a:pPr lvl="1"/>
            <a:r>
              <a:rPr lang="sv-SE" dirty="0"/>
              <a:t>Vad blir ditt nästa karriärsval eller är du ”hör hemma”?</a:t>
            </a:r>
          </a:p>
          <a:p>
            <a:pPr lvl="1"/>
            <a:endParaRPr lang="sv-SE" dirty="0"/>
          </a:p>
          <a:p>
            <a:pPr lvl="1"/>
            <a:endParaRPr lang="sv-SE" dirty="0"/>
          </a:p>
        </p:txBody>
      </p:sp>
    </p:spTree>
    <p:extLst>
      <p:ext uri="{BB962C8B-B14F-4D97-AF65-F5344CB8AC3E}">
        <p14:creationId xmlns:p14="http://schemas.microsoft.com/office/powerpoint/2010/main" val="3534371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EFAB0B-9BEB-DC5D-BFCA-AFF3DA0FA7F9}"/>
              </a:ext>
            </a:extLst>
          </p:cNvPr>
          <p:cNvSpPr>
            <a:spLocks noGrp="1"/>
          </p:cNvSpPr>
          <p:nvPr>
            <p:ph type="title"/>
          </p:nvPr>
        </p:nvSpPr>
        <p:spPr/>
        <p:txBody>
          <a:bodyPr/>
          <a:lstStyle/>
          <a:p>
            <a:pPr algn="ctr"/>
            <a:r>
              <a:rPr lang="sv-SE"/>
              <a:t>Avrundning</a:t>
            </a:r>
          </a:p>
        </p:txBody>
      </p:sp>
      <p:sp>
        <p:nvSpPr>
          <p:cNvPr id="3" name="Platshållare för innehåll 2">
            <a:extLst>
              <a:ext uri="{FF2B5EF4-FFF2-40B4-BE49-F238E27FC236}">
                <a16:creationId xmlns:a16="http://schemas.microsoft.com/office/drawing/2014/main" id="{677F33C9-5D5F-EA7F-4DB1-EFA85A1E1ACE}"/>
              </a:ext>
            </a:extLst>
          </p:cNvPr>
          <p:cNvSpPr>
            <a:spLocks noGrp="1"/>
          </p:cNvSpPr>
          <p:nvPr>
            <p:ph idx="1"/>
          </p:nvPr>
        </p:nvSpPr>
        <p:spPr/>
        <p:txBody>
          <a:bodyPr/>
          <a:lstStyle/>
          <a:p>
            <a:r>
              <a:rPr lang="sv-SE" dirty="0"/>
              <a:t>Sammanfatta lite kort vad du har sagt</a:t>
            </a:r>
          </a:p>
          <a:p>
            <a:r>
              <a:rPr lang="sv-SE" dirty="0"/>
              <a:t>Kom gärna med lite avslutnings-</a:t>
            </a:r>
            <a:r>
              <a:rPr lang="sv-SE" dirty="0" err="1"/>
              <a:t>pepp</a:t>
            </a:r>
            <a:r>
              <a:rPr lang="sv-SE" dirty="0"/>
              <a:t>. Kanske ska du berätta om en särskild händelse, motgång/svårighet som du besegrade eller positiv uppmärksamhet du fått på jobbet. En glad kund eller stolt chef! </a:t>
            </a:r>
          </a:p>
          <a:p>
            <a:r>
              <a:rPr lang="sv-SE" dirty="0"/>
              <a:t>Glöm inte att förmedla att allt, inte ens i skolan, är roligt eller enkelt men oavsett så finns det ett yrke för alla ”där ute” och till det yrket kommer man genom att </a:t>
            </a:r>
            <a:r>
              <a:rPr lang="sv-SE" i="1" dirty="0"/>
              <a:t>anstränga</a:t>
            </a:r>
            <a:r>
              <a:rPr lang="sv-SE" dirty="0"/>
              <a:t> sig – bra jobb kommer inte att ramla på oss! Förmedla att anstränga sig är inte något krävande när man vet varför man gör det – målet och resan dit är båda värda!</a:t>
            </a:r>
          </a:p>
          <a:p>
            <a:pPr marL="0" indent="0">
              <a:buNone/>
            </a:pPr>
            <a:r>
              <a:rPr lang="sv-SE" dirty="0"/>
              <a:t> </a:t>
            </a:r>
          </a:p>
        </p:txBody>
      </p:sp>
    </p:spTree>
    <p:extLst>
      <p:ext uri="{BB962C8B-B14F-4D97-AF65-F5344CB8AC3E}">
        <p14:creationId xmlns:p14="http://schemas.microsoft.com/office/powerpoint/2010/main" val="1488507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D8438E-F2C4-02A0-C410-E6F589FB7977}"/>
              </a:ext>
            </a:extLst>
          </p:cNvPr>
          <p:cNvSpPr>
            <a:spLocks noGrp="1"/>
          </p:cNvSpPr>
          <p:nvPr>
            <p:ph type="title"/>
          </p:nvPr>
        </p:nvSpPr>
        <p:spPr/>
        <p:txBody>
          <a:bodyPr/>
          <a:lstStyle/>
          <a:p>
            <a:pPr algn="ctr"/>
            <a:r>
              <a:rPr lang="sv-SE"/>
              <a:t>Nu får eleverna ställa frågor</a:t>
            </a:r>
          </a:p>
        </p:txBody>
      </p:sp>
      <p:sp>
        <p:nvSpPr>
          <p:cNvPr id="3" name="Platshållare för innehåll 2">
            <a:extLst>
              <a:ext uri="{FF2B5EF4-FFF2-40B4-BE49-F238E27FC236}">
                <a16:creationId xmlns:a16="http://schemas.microsoft.com/office/drawing/2014/main" id="{DF8B1514-AE12-53F6-6066-D490D692B743}"/>
              </a:ext>
            </a:extLst>
          </p:cNvPr>
          <p:cNvSpPr>
            <a:spLocks noGrp="1"/>
          </p:cNvSpPr>
          <p:nvPr>
            <p:ph idx="1"/>
          </p:nvPr>
        </p:nvSpPr>
        <p:spPr/>
        <p:txBody>
          <a:bodyPr>
            <a:normAutofit fontScale="92500" lnSpcReduction="10000"/>
          </a:bodyPr>
          <a:lstStyle/>
          <a:p>
            <a:r>
              <a:rPr lang="sv-SE"/>
              <a:t>Var beredd på högt och lågt men garanterat kommer någon att fråga om din lön (vårt råd är då att berättar vad genomsnittslönen ligger på i yrket på ett ungefär). </a:t>
            </a:r>
          </a:p>
          <a:p>
            <a:r>
              <a:rPr lang="sv-SE"/>
              <a:t>Svara så ärligt och personligt du kan och är bekväm med. Givetvis kan man passa på frågan.</a:t>
            </a:r>
          </a:p>
          <a:p>
            <a:r>
              <a:rPr lang="sv-SE"/>
              <a:t>Återigen, tänk på att sprida att ansträngning är det som tar oss dit vi vill. Det är inte fel att säga att visa saker varit svårare och tråkiga(re) i livet men tillsammans måste vi ändå betona att ansträngning är det som tar oss vidare, och att det som är svårt och tråkigt i ett läge av livet inte behöver vara det i nästa fas. </a:t>
            </a:r>
          </a:p>
          <a:p>
            <a:r>
              <a:rPr lang="sv-SE"/>
              <a:t>Ingen bli allting men alla kan bli bra på någonting – någonting som vi tycker om att göra. </a:t>
            </a:r>
          </a:p>
        </p:txBody>
      </p:sp>
    </p:spTree>
    <p:extLst>
      <p:ext uri="{BB962C8B-B14F-4D97-AF65-F5344CB8AC3E}">
        <p14:creationId xmlns:p14="http://schemas.microsoft.com/office/powerpoint/2010/main" val="3703304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EFFD22-8A3C-8504-C584-16B4742F91B7}"/>
              </a:ext>
            </a:extLst>
          </p:cNvPr>
          <p:cNvSpPr>
            <a:spLocks noGrp="1"/>
          </p:cNvSpPr>
          <p:nvPr>
            <p:ph type="title"/>
          </p:nvPr>
        </p:nvSpPr>
        <p:spPr/>
        <p:txBody>
          <a:bodyPr>
            <a:normAutofit/>
          </a:bodyPr>
          <a:lstStyle/>
          <a:p>
            <a:pPr algn="ctr"/>
            <a:r>
              <a:rPr lang="sv-SE" sz="5400" b="1" i="1"/>
              <a:t>Möt en yrkesambassadör</a:t>
            </a:r>
            <a:endParaRPr lang="sv-SE" sz="5400"/>
          </a:p>
        </p:txBody>
      </p:sp>
      <p:sp>
        <p:nvSpPr>
          <p:cNvPr id="3" name="Platshållare för innehåll 2">
            <a:extLst>
              <a:ext uri="{FF2B5EF4-FFF2-40B4-BE49-F238E27FC236}">
                <a16:creationId xmlns:a16="http://schemas.microsoft.com/office/drawing/2014/main" id="{AC4F7318-C127-D501-8A93-3291C5994FA4}"/>
              </a:ext>
            </a:extLst>
          </p:cNvPr>
          <p:cNvSpPr>
            <a:spLocks noGrp="1"/>
          </p:cNvSpPr>
          <p:nvPr>
            <p:ph idx="1"/>
          </p:nvPr>
        </p:nvSpPr>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Nyfikna på att veta mer?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sv-SE" sz="3600" dirty="0">
              <a:solidFill>
                <a:prstClr val="black"/>
              </a:solidFill>
              <a:latin typeface="Calibri" panose="020F0502020204030204" pitchFamily="34" charset="0"/>
              <a:ea typeface="Calibri" panose="020F0502020204030204" pitchFamily="34" charset="0"/>
            </a:endParaRPr>
          </a:p>
          <a:p>
            <a:pPr marL="0" marR="0" lvl="0" indent="0" algn="ctr" fontAlgn="auto">
              <a:spcBef>
                <a:spcPts val="0"/>
              </a:spcBef>
              <a:spcAft>
                <a:spcPts val="0"/>
              </a:spcAft>
              <a:buClrTx/>
              <a:buSzTx/>
              <a:buNone/>
              <a:tabLst/>
              <a:defRPr/>
            </a:pPr>
            <a:r>
              <a:rPr kumimoji="0" lang="en-US" sz="3600" b="0" i="0" u="none" strike="noStrike" cap="none" spc="0" normalizeH="0" baseline="0" noProof="0" dirty="0">
                <a:ln>
                  <a:noFill/>
                </a:ln>
                <a:effectLst/>
                <a:uLnTx/>
                <a:uFillTx/>
                <a:hlinkClick r:id="rId2"/>
              </a:rPr>
              <a:t>henrik@halsokallanfyrbodal.se</a:t>
            </a:r>
            <a:r>
              <a:rPr kumimoji="0" lang="en-US" sz="3600" b="0" i="0" u="none" strike="noStrike" cap="none" spc="0" normalizeH="0" baseline="0" noProof="0" dirty="0">
                <a:ln>
                  <a:noFill/>
                </a:ln>
                <a:effectLst/>
                <a:uLnTx/>
                <a:uFillTx/>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indent="0">
              <a:buNone/>
            </a:pPr>
            <a:endParaRPr lang="sv-SE" dirty="0">
              <a:latin typeface="Calibri" panose="020F0502020204030204" pitchFamily="34" charset="0"/>
              <a:ea typeface="Calibri" panose="020F0502020204030204" pitchFamily="34" charset="0"/>
            </a:endParaRPr>
          </a:p>
          <a:p>
            <a:pPr marL="0" indent="0">
              <a:buNone/>
            </a:pPr>
            <a:endParaRPr lang="sv-SE" dirty="0"/>
          </a:p>
        </p:txBody>
      </p:sp>
    </p:spTree>
    <p:extLst>
      <p:ext uri="{BB962C8B-B14F-4D97-AF65-F5344CB8AC3E}">
        <p14:creationId xmlns:p14="http://schemas.microsoft.com/office/powerpoint/2010/main" val="412706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6F7108-5F6C-4EDF-7013-DCDE64C93191}"/>
              </a:ext>
            </a:extLst>
          </p:cNvPr>
          <p:cNvSpPr>
            <a:spLocks noGrp="1"/>
          </p:cNvSpPr>
          <p:nvPr>
            <p:ph type="title"/>
          </p:nvPr>
        </p:nvSpPr>
        <p:spPr/>
        <p:txBody>
          <a:bodyPr>
            <a:normAutofit/>
          </a:bodyPr>
          <a:lstStyle/>
          <a:p>
            <a:pPr algn="ctr"/>
            <a:r>
              <a:rPr lang="sv-SE" sz="5400" b="1" i="1"/>
              <a:t>Möt en yrkesambassadör</a:t>
            </a:r>
            <a:endParaRPr lang="sv-SE" sz="5400"/>
          </a:p>
        </p:txBody>
      </p:sp>
      <p:sp>
        <p:nvSpPr>
          <p:cNvPr id="3" name="Platshållare för innehåll 2">
            <a:extLst>
              <a:ext uri="{FF2B5EF4-FFF2-40B4-BE49-F238E27FC236}">
                <a16:creationId xmlns:a16="http://schemas.microsoft.com/office/drawing/2014/main" id="{4EE379E0-9B18-908A-5F1C-85A3312338A6}"/>
              </a:ext>
            </a:extLst>
          </p:cNvPr>
          <p:cNvSpPr>
            <a:spLocks noGrp="1"/>
          </p:cNvSpPr>
          <p:nvPr>
            <p:ph idx="1"/>
          </p:nvPr>
        </p:nvSpPr>
        <p:spPr/>
        <p:txBody>
          <a:bodyPr/>
          <a:lstStyle/>
          <a:p>
            <a:pPr marL="0" indent="0">
              <a:lnSpc>
                <a:spcPct val="107000"/>
              </a:lnSpc>
              <a:spcAft>
                <a:spcPts val="800"/>
              </a:spcAft>
              <a:buNone/>
            </a:pPr>
            <a:r>
              <a:rPr lang="sv-SE" kern="100">
                <a:effectLst/>
                <a:latin typeface="Calibri" panose="020F0502020204030204" pitchFamily="34" charset="0"/>
                <a:ea typeface="Calibri" panose="020F0502020204030204" pitchFamily="34" charset="0"/>
                <a:cs typeface="Times New Roman" panose="02020603050405020304" pitchFamily="18" charset="0"/>
              </a:rPr>
              <a:t>Bevis finns för att det finns positiva effekter av att elever möter yrkesrepresentanter. Att du delar med dig av din berättelse och dina erfarenheter med barn och unga har en verklig och bestående effekt:</a:t>
            </a:r>
          </a:p>
          <a:p>
            <a:pPr marL="342900" lvl="0" indent="-342900">
              <a:lnSpc>
                <a:spcPct val="107000"/>
              </a:lnSpc>
              <a:buFont typeface="Symbol" panose="05050102010706020507" pitchFamily="18" charset="2"/>
              <a:buChar char=""/>
            </a:pPr>
            <a:r>
              <a:rPr lang="sv-SE" kern="100">
                <a:effectLst/>
                <a:latin typeface="Calibri" panose="020F0502020204030204" pitchFamily="34" charset="0"/>
                <a:ea typeface="Calibri" panose="020F0502020204030204" pitchFamily="34" charset="0"/>
                <a:cs typeface="Times New Roman" panose="02020603050405020304" pitchFamily="18" charset="0"/>
              </a:rPr>
              <a:t>det vidgar barnens föreställningar och utsikter om deras framtida yrkesval.</a:t>
            </a:r>
          </a:p>
          <a:p>
            <a:pPr marL="342900" lvl="0" indent="-342900">
              <a:lnSpc>
                <a:spcPct val="107000"/>
              </a:lnSpc>
              <a:buFont typeface="Symbol" panose="05050102010706020507" pitchFamily="18" charset="2"/>
              <a:buChar char=""/>
            </a:pPr>
            <a:r>
              <a:rPr lang="sv-SE" kern="100">
                <a:effectLst/>
                <a:latin typeface="Calibri" panose="020F0502020204030204" pitchFamily="34" charset="0"/>
                <a:ea typeface="Calibri" panose="020F0502020204030204" pitchFamily="34" charset="0"/>
                <a:cs typeface="Times New Roman" panose="02020603050405020304" pitchFamily="18" charset="0"/>
              </a:rPr>
              <a:t>det utmanar stereotyper för vem som kan arbeta med vad.</a:t>
            </a:r>
          </a:p>
          <a:p>
            <a:pPr marL="342900" lvl="0" indent="-342900">
              <a:lnSpc>
                <a:spcPct val="107000"/>
              </a:lnSpc>
              <a:spcAft>
                <a:spcPts val="800"/>
              </a:spcAft>
              <a:buFont typeface="Symbol" panose="05050102010706020507" pitchFamily="18" charset="2"/>
              <a:buChar char=""/>
            </a:pPr>
            <a:r>
              <a:rPr lang="sv-SE" kern="100">
                <a:effectLst/>
                <a:latin typeface="Calibri" panose="020F0502020204030204" pitchFamily="34" charset="0"/>
                <a:ea typeface="Calibri" panose="020F0502020204030204" pitchFamily="34" charset="0"/>
                <a:cs typeface="Times New Roman" panose="02020603050405020304" pitchFamily="18" charset="0"/>
              </a:rPr>
              <a:t>det ökar barns motivation och ambitioner med lärandet i skolan. </a:t>
            </a:r>
          </a:p>
          <a:p>
            <a:endParaRPr lang="sv-SE"/>
          </a:p>
        </p:txBody>
      </p:sp>
    </p:spTree>
    <p:extLst>
      <p:ext uri="{BB962C8B-B14F-4D97-AF65-F5344CB8AC3E}">
        <p14:creationId xmlns:p14="http://schemas.microsoft.com/office/powerpoint/2010/main" val="2706258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EFFD22-8A3C-8504-C584-16B4742F91B7}"/>
              </a:ext>
            </a:extLst>
          </p:cNvPr>
          <p:cNvSpPr>
            <a:spLocks noGrp="1"/>
          </p:cNvSpPr>
          <p:nvPr>
            <p:ph type="title"/>
          </p:nvPr>
        </p:nvSpPr>
        <p:spPr/>
        <p:txBody>
          <a:bodyPr>
            <a:normAutofit/>
          </a:bodyPr>
          <a:lstStyle/>
          <a:p>
            <a:pPr algn="ctr"/>
            <a:r>
              <a:rPr lang="sv-SE" sz="5400" b="1" i="1"/>
              <a:t>Möt en yrkesambassadör</a:t>
            </a:r>
            <a:endParaRPr lang="sv-SE" sz="5400"/>
          </a:p>
        </p:txBody>
      </p:sp>
      <p:sp>
        <p:nvSpPr>
          <p:cNvPr id="3" name="Platshållare för innehåll 2">
            <a:extLst>
              <a:ext uri="{FF2B5EF4-FFF2-40B4-BE49-F238E27FC236}">
                <a16:creationId xmlns:a16="http://schemas.microsoft.com/office/drawing/2014/main" id="{AC4F7318-C127-D501-8A93-3291C5994FA4}"/>
              </a:ext>
            </a:extLst>
          </p:cNvPr>
          <p:cNvSpPr>
            <a:spLocks noGrp="1"/>
          </p:cNvSpPr>
          <p:nvPr>
            <p:ph idx="1"/>
          </p:nvPr>
        </p:nvSpPr>
        <p:spPr/>
        <p:txBody>
          <a:bodyPr>
            <a:normAutofit/>
          </a:bodyPr>
          <a:lstStyle/>
          <a:p>
            <a:pPr marL="0" indent="0">
              <a:buNone/>
            </a:pPr>
            <a:r>
              <a:rPr lang="sv-SE" sz="2800">
                <a:effectLst/>
                <a:latin typeface="Calibri" panose="020F0502020204030204" pitchFamily="34" charset="0"/>
                <a:ea typeface="Calibri" panose="020F0502020204030204" pitchFamily="34" charset="0"/>
              </a:rPr>
              <a:t>Våra möten mellan en yrkesrepresentant och en eleverna sker digitalt via teams, tar ca en timma i anspråk (+ tid till att förbereda mötet för att sätta samman en presentation/Power Point till mötet) och medför inga andra kostnader än en timmes arbetstid.</a:t>
            </a:r>
          </a:p>
          <a:p>
            <a:pPr marL="0" indent="0">
              <a:buNone/>
            </a:pPr>
            <a:r>
              <a:rPr lang="sv-SE">
                <a:latin typeface="Calibri" panose="020F0502020204030204" pitchFamily="34" charset="0"/>
                <a:ea typeface="Calibri" panose="020F0502020204030204" pitchFamily="34" charset="0"/>
              </a:rPr>
              <a:t>Vi är med på mötet som moderatorer och vi sköter allt för- och efterarbete gentemot skolorna, bland annat med informationen till lärarna.</a:t>
            </a:r>
          </a:p>
          <a:p>
            <a:pPr marL="0" indent="0">
              <a:buNone/>
            </a:pPr>
            <a:r>
              <a:rPr lang="sv-SE" sz="2800">
                <a:effectLst/>
                <a:latin typeface="Calibri" panose="020F0502020204030204" pitchFamily="34" charset="0"/>
                <a:ea typeface="Calibri" panose="020F0502020204030204" pitchFamily="34" charset="0"/>
              </a:rPr>
              <a:t>Vi träffar dig på Teams några dagar inför ditt möte med eleverna. Då går vi igenom hela proceduren för mötet, och vi tittar lite </a:t>
            </a:r>
            <a:r>
              <a:rPr lang="sv-SE">
                <a:latin typeface="Calibri" panose="020F0502020204030204" pitchFamily="34" charset="0"/>
                <a:ea typeface="Calibri" panose="020F0502020204030204" pitchFamily="34" charset="0"/>
              </a:rPr>
              <a:t>på ditt planerade upplägg, </a:t>
            </a:r>
            <a:r>
              <a:rPr lang="sv-SE" sz="2800">
                <a:effectLst/>
                <a:latin typeface="Calibri" panose="020F0502020204030204" pitchFamily="34" charset="0"/>
                <a:ea typeface="Calibri" panose="020F0502020204030204" pitchFamily="34" charset="0"/>
              </a:rPr>
              <a:t>allt för att du ska vara trygg inför mötet med eleverna. </a:t>
            </a:r>
          </a:p>
          <a:p>
            <a:pPr marL="0" indent="0">
              <a:buNone/>
            </a:pPr>
            <a:endParaRPr lang="sv-SE">
              <a:latin typeface="Calibri" panose="020F0502020204030204" pitchFamily="34" charset="0"/>
              <a:ea typeface="Calibri" panose="020F0502020204030204" pitchFamily="34" charset="0"/>
            </a:endParaRPr>
          </a:p>
          <a:p>
            <a:pPr marL="0" indent="0">
              <a:buNone/>
            </a:pPr>
            <a:endParaRPr lang="sv-SE"/>
          </a:p>
        </p:txBody>
      </p:sp>
    </p:spTree>
    <p:extLst>
      <p:ext uri="{BB962C8B-B14F-4D97-AF65-F5344CB8AC3E}">
        <p14:creationId xmlns:p14="http://schemas.microsoft.com/office/powerpoint/2010/main" val="907979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AE833C-D341-AF06-CE90-C443CB7B9628}"/>
              </a:ext>
            </a:extLst>
          </p:cNvPr>
          <p:cNvSpPr>
            <a:spLocks noGrp="1"/>
          </p:cNvSpPr>
          <p:nvPr>
            <p:ph type="title"/>
          </p:nvPr>
        </p:nvSpPr>
        <p:spPr/>
        <p:txBody>
          <a:bodyPr>
            <a:normAutofit/>
          </a:bodyPr>
          <a:lstStyle/>
          <a:p>
            <a:pPr algn="ctr"/>
            <a:r>
              <a:rPr lang="sv-SE" sz="5400" b="1" i="1"/>
              <a:t>Vi är redan yrkesambassadörer!</a:t>
            </a:r>
          </a:p>
        </p:txBody>
      </p:sp>
      <p:sp>
        <p:nvSpPr>
          <p:cNvPr id="7" name="Platshållare för innehåll 6">
            <a:extLst>
              <a:ext uri="{FF2B5EF4-FFF2-40B4-BE49-F238E27FC236}">
                <a16:creationId xmlns:a16="http://schemas.microsoft.com/office/drawing/2014/main" id="{D63CD063-E240-9AFF-A03A-904E4AA12B47}"/>
              </a:ext>
            </a:extLst>
          </p:cNvPr>
          <p:cNvSpPr>
            <a:spLocks noGrp="1"/>
          </p:cNvSpPr>
          <p:nvPr>
            <p:ph idx="1"/>
          </p:nvPr>
        </p:nvSpPr>
        <p:spPr/>
        <p:txBody>
          <a:bodyPr>
            <a:normAutofit fontScale="92500" lnSpcReduction="20000"/>
          </a:bodyPr>
          <a:lstStyle/>
          <a:p>
            <a:r>
              <a:rPr lang="sv-SE" dirty="0"/>
              <a:t>Cecilia Hedlund, PR-manager, LYNK &amp; CO</a:t>
            </a:r>
          </a:p>
          <a:p>
            <a:r>
              <a:rPr lang="sv-SE" dirty="0"/>
              <a:t>Lisa Kolfjord, Spelutvecklare, </a:t>
            </a:r>
          </a:p>
          <a:p>
            <a:r>
              <a:rPr lang="sv-SE" dirty="0"/>
              <a:t>Mats Gustavii, </a:t>
            </a:r>
            <a:r>
              <a:rPr lang="sv-SE" dirty="0" err="1"/>
              <a:t>Musikhögskoelärare</a:t>
            </a:r>
            <a:r>
              <a:rPr lang="sv-SE" dirty="0"/>
              <a:t>, Karlstad universitet</a:t>
            </a:r>
          </a:p>
          <a:p>
            <a:r>
              <a:rPr lang="sv-SE" dirty="0"/>
              <a:t>Helen Wilen, Dramapedagog, Regionteatern Väst</a:t>
            </a:r>
          </a:p>
          <a:p>
            <a:r>
              <a:rPr lang="sv-SE" dirty="0"/>
              <a:t>Tomas Riviera, Intensivvårdssjuksköterska</a:t>
            </a:r>
          </a:p>
          <a:p>
            <a:r>
              <a:rPr lang="sv-SE" dirty="0"/>
              <a:t>Ola Lilled, Högstadielärare, Sotenässkolan</a:t>
            </a:r>
          </a:p>
          <a:p>
            <a:r>
              <a:rPr lang="sv-SE" dirty="0"/>
              <a:t>Gustav Vallman, Driftsingenjör, Uddevalla Energi</a:t>
            </a:r>
          </a:p>
          <a:p>
            <a:r>
              <a:rPr lang="sv-SE" dirty="0"/>
              <a:t>Denise </a:t>
            </a:r>
            <a:r>
              <a:rPr lang="sv-SE" dirty="0" err="1"/>
              <a:t>Guström</a:t>
            </a:r>
            <a:r>
              <a:rPr lang="sv-SE" dirty="0"/>
              <a:t>, polis</a:t>
            </a:r>
          </a:p>
          <a:p>
            <a:r>
              <a:rPr lang="sv-SE" dirty="0"/>
              <a:t>Ida Luther Wallin, chef för räddningstjänsten i Strömstad</a:t>
            </a:r>
          </a:p>
          <a:p>
            <a:r>
              <a:rPr lang="sv-SE" dirty="0"/>
              <a:t>Åsa Erlandsson, advokat. </a:t>
            </a:r>
          </a:p>
          <a:p>
            <a:endParaRPr lang="sv-SE" dirty="0"/>
          </a:p>
        </p:txBody>
      </p:sp>
      <p:pic>
        <p:nvPicPr>
          <p:cNvPr id="4" name="Bildobjekt 3">
            <a:extLst>
              <a:ext uri="{FF2B5EF4-FFF2-40B4-BE49-F238E27FC236}">
                <a16:creationId xmlns:a16="http://schemas.microsoft.com/office/drawing/2014/main" id="{1683BD51-6C83-315D-EDC4-AE3FCDE362F3}"/>
              </a:ext>
            </a:extLst>
          </p:cNvPr>
          <p:cNvPicPr>
            <a:picLocks noChangeAspect="1"/>
          </p:cNvPicPr>
          <p:nvPr/>
        </p:nvPicPr>
        <p:blipFill rotWithShape="1">
          <a:blip r:embed="rId2"/>
          <a:srcRect l="9092" r="16922" b="33815"/>
          <a:stretch/>
        </p:blipFill>
        <p:spPr>
          <a:xfrm>
            <a:off x="9272589" y="4895858"/>
            <a:ext cx="1807043" cy="1325563"/>
          </a:xfrm>
          <a:prstGeom prst="rect">
            <a:avLst/>
          </a:prstGeom>
          <a:ln>
            <a:noFill/>
          </a:ln>
          <a:effectLst>
            <a:outerShdw blurRad="292100" dist="139700" dir="2700000" algn="tl" rotWithShape="0">
              <a:srgbClr val="333333">
                <a:alpha val="65000"/>
              </a:srgbClr>
            </a:outerShdw>
          </a:effectLst>
        </p:spPr>
      </p:pic>
      <p:pic>
        <p:nvPicPr>
          <p:cNvPr id="5" name="Bildobjekt 4" descr="En bild som visar text, person, musik, person&#10;&#10;Automatiskt genererad beskrivning">
            <a:extLst>
              <a:ext uri="{FF2B5EF4-FFF2-40B4-BE49-F238E27FC236}">
                <a16:creationId xmlns:a16="http://schemas.microsoft.com/office/drawing/2014/main" id="{C5B0849E-B952-B84C-4013-62A1AE38F51E}"/>
              </a:ext>
            </a:extLst>
          </p:cNvPr>
          <p:cNvPicPr>
            <a:picLocks noChangeAspect="1"/>
          </p:cNvPicPr>
          <p:nvPr/>
        </p:nvPicPr>
        <p:blipFill rotWithShape="1">
          <a:blip r:embed="rId3">
            <a:extLst>
              <a:ext uri="{28A0092B-C50C-407E-A947-70E740481C1C}">
                <a14:useLocalDpi xmlns:a14="http://schemas.microsoft.com/office/drawing/2010/main" val="0"/>
              </a:ext>
            </a:extLst>
          </a:blip>
          <a:srcRect l="207" t="31563" r="-1170"/>
          <a:stretch/>
        </p:blipFill>
        <p:spPr>
          <a:xfrm>
            <a:off x="9272588" y="2176641"/>
            <a:ext cx="1752600" cy="1080767"/>
          </a:xfrm>
          <a:prstGeom prst="rect">
            <a:avLst/>
          </a:prstGeom>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A865F900-9885-8333-4851-9FC6B927DC83}"/>
              </a:ext>
            </a:extLst>
          </p:cNvPr>
          <p:cNvPicPr>
            <a:picLocks noChangeAspect="1"/>
          </p:cNvPicPr>
          <p:nvPr/>
        </p:nvPicPr>
        <p:blipFill rotWithShape="1">
          <a:blip r:embed="rId4">
            <a:extLst>
              <a:ext uri="{28A0092B-C50C-407E-A947-70E740481C1C}">
                <a14:useLocalDpi xmlns:a14="http://schemas.microsoft.com/office/drawing/2010/main" val="0"/>
              </a:ext>
            </a:extLst>
          </a:blip>
          <a:srcRect l="5160" t="14828" r="37463" b="7543"/>
          <a:stretch/>
        </p:blipFill>
        <p:spPr>
          <a:xfrm>
            <a:off x="9272589" y="3399235"/>
            <a:ext cx="1752599" cy="13547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152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EFFD22-8A3C-8504-C584-16B4742F91B7}"/>
              </a:ext>
            </a:extLst>
          </p:cNvPr>
          <p:cNvSpPr>
            <a:spLocks noGrp="1"/>
          </p:cNvSpPr>
          <p:nvPr>
            <p:ph type="title"/>
          </p:nvPr>
        </p:nvSpPr>
        <p:spPr/>
        <p:txBody>
          <a:bodyPr>
            <a:normAutofit/>
          </a:bodyPr>
          <a:lstStyle/>
          <a:p>
            <a:pPr algn="ctr"/>
            <a:r>
              <a:rPr lang="sv-SE" sz="5400" b="1" i="1"/>
              <a:t>Möt en yrkesambassadör</a:t>
            </a:r>
            <a:endParaRPr lang="sv-SE" sz="5400"/>
          </a:p>
        </p:txBody>
      </p:sp>
      <p:sp>
        <p:nvSpPr>
          <p:cNvPr id="3" name="Platshållare för innehåll 2">
            <a:extLst>
              <a:ext uri="{FF2B5EF4-FFF2-40B4-BE49-F238E27FC236}">
                <a16:creationId xmlns:a16="http://schemas.microsoft.com/office/drawing/2014/main" id="{AC4F7318-C127-D501-8A93-3291C5994FA4}"/>
              </a:ext>
            </a:extLst>
          </p:cNvPr>
          <p:cNvSpPr>
            <a:spLocks noGrp="1"/>
          </p:cNvSpPr>
          <p:nvPr>
            <p:ph idx="1"/>
          </p:nvPr>
        </p:nvSpPr>
        <p:spPr/>
        <p:txBody>
          <a:bodyPr>
            <a:normAutofit fontScale="92500" lnSpcReduction="20000"/>
          </a:bodyPr>
          <a:lstStyle/>
          <a:p>
            <a:pPr marL="0" indent="0">
              <a:lnSpc>
                <a:spcPct val="107000"/>
              </a:lnSpc>
              <a:spcAft>
                <a:spcPts val="800"/>
              </a:spcAft>
              <a:buNone/>
            </a:pPr>
            <a:r>
              <a:rPr lang="sv-SE" sz="3600" kern="100">
                <a:effectLst/>
                <a:latin typeface="Calibri" panose="020F0502020204030204" pitchFamily="34" charset="0"/>
                <a:ea typeface="Calibri" panose="020F0502020204030204" pitchFamily="34" charset="0"/>
                <a:cs typeface="Times New Roman" panose="02020603050405020304" pitchFamily="18" charset="0"/>
              </a:rPr>
              <a:t>P.S. Inte bara de unga vinner på att du engagerar dig i framtiden. Forskningen på området är glasklar – att engagera sig i att vara en yrkesförebild för unga kommer att berika dig och öka på ditt välmående. På så vis vinner även du! Och arbetsgivare som ger anställda möjlighet att engagera sig som yrkesambassadörer belönas med anställda som uppskattar sin arbetsgivare och som talar väl om företaget. Yrkesambassadörer som möter unga är helt enkelt en </a:t>
            </a:r>
            <a:r>
              <a:rPr lang="sv-SE" sz="3600" kern="100" err="1">
                <a:effectLst/>
                <a:latin typeface="Calibri" panose="020F0502020204030204" pitchFamily="34" charset="0"/>
                <a:ea typeface="Calibri" panose="020F0502020204030204" pitchFamily="34" charset="0"/>
                <a:cs typeface="Times New Roman" panose="02020603050405020304" pitchFamily="18" charset="0"/>
              </a:rPr>
              <a:t>win</a:t>
            </a:r>
            <a:r>
              <a:rPr lang="sv-SE" sz="3600" kern="100">
                <a:effectLst/>
                <a:latin typeface="Calibri" panose="020F0502020204030204" pitchFamily="34" charset="0"/>
                <a:ea typeface="Calibri" panose="020F0502020204030204" pitchFamily="34" charset="0"/>
                <a:cs typeface="Times New Roman" panose="02020603050405020304" pitchFamily="18" charset="0"/>
              </a:rPr>
              <a:t>-to-</a:t>
            </a:r>
            <a:r>
              <a:rPr lang="sv-SE" sz="3600" kern="100" err="1">
                <a:effectLst/>
                <a:latin typeface="Calibri" panose="020F0502020204030204" pitchFamily="34" charset="0"/>
                <a:ea typeface="Calibri" panose="020F0502020204030204" pitchFamily="34" charset="0"/>
                <a:cs typeface="Times New Roman" panose="02020603050405020304" pitchFamily="18" charset="0"/>
              </a:rPr>
              <a:t>win</a:t>
            </a:r>
            <a:r>
              <a:rPr lang="sv-SE" sz="3600" kern="100">
                <a:effectLst/>
                <a:latin typeface="Calibri" panose="020F0502020204030204" pitchFamily="34" charset="0"/>
                <a:ea typeface="Calibri" panose="020F0502020204030204" pitchFamily="34" charset="0"/>
                <a:cs typeface="Times New Roman" panose="02020603050405020304" pitchFamily="18" charset="0"/>
              </a:rPr>
              <a:t> insats!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3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indent="0">
              <a:buNone/>
            </a:pPr>
            <a:endParaRPr lang="sv-SE">
              <a:latin typeface="Calibri" panose="020F0502020204030204" pitchFamily="34" charset="0"/>
              <a:ea typeface="Calibri" panose="020F0502020204030204" pitchFamily="34" charset="0"/>
            </a:endParaRPr>
          </a:p>
          <a:p>
            <a:pPr marL="0" indent="0">
              <a:buNone/>
            </a:pPr>
            <a:endParaRPr lang="sv-SE"/>
          </a:p>
        </p:txBody>
      </p:sp>
    </p:spTree>
    <p:extLst>
      <p:ext uri="{BB962C8B-B14F-4D97-AF65-F5344CB8AC3E}">
        <p14:creationId xmlns:p14="http://schemas.microsoft.com/office/powerpoint/2010/main" val="208880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03459D-EEDA-A56C-84A9-4EDE03318F4D}"/>
              </a:ext>
            </a:extLst>
          </p:cNvPr>
          <p:cNvSpPr>
            <a:spLocks noGrp="1"/>
          </p:cNvSpPr>
          <p:nvPr>
            <p:ph type="ctrTitle"/>
          </p:nvPr>
        </p:nvSpPr>
        <p:spPr/>
        <p:txBody>
          <a:bodyPr/>
          <a:lstStyle/>
          <a:p>
            <a:br>
              <a:rPr lang="sv-SE"/>
            </a:br>
            <a:r>
              <a:rPr lang="sv-SE"/>
              <a:t>Digital yrkesambassadör</a:t>
            </a:r>
          </a:p>
        </p:txBody>
      </p:sp>
      <p:sp>
        <p:nvSpPr>
          <p:cNvPr id="3" name="Underrubrik 2">
            <a:extLst>
              <a:ext uri="{FF2B5EF4-FFF2-40B4-BE49-F238E27FC236}">
                <a16:creationId xmlns:a16="http://schemas.microsoft.com/office/drawing/2014/main" id="{D4776AAB-01ED-4958-ED63-9E237D4B48DE}"/>
              </a:ext>
            </a:extLst>
          </p:cNvPr>
          <p:cNvSpPr>
            <a:spLocks noGrp="1"/>
          </p:cNvSpPr>
          <p:nvPr>
            <p:ph type="subTitle" idx="1"/>
          </p:nvPr>
        </p:nvSpPr>
        <p:spPr/>
        <p:txBody>
          <a:bodyPr/>
          <a:lstStyle/>
          <a:p>
            <a:r>
              <a:rPr lang="sv-SE"/>
              <a:t>Tips på hur du kan lägga upp ditt digitala möte: 20 minuter med din berättelse och ca 20 minuter till frågor! </a:t>
            </a:r>
          </a:p>
          <a:p>
            <a:r>
              <a:rPr lang="sv-SE"/>
              <a:t>Allt för att inspirera och informera unga om den mångfald av olika studievägar och yrkesvägar unga behöver kryssa sig fram mellan. </a:t>
            </a:r>
          </a:p>
        </p:txBody>
      </p:sp>
    </p:spTree>
    <p:extLst>
      <p:ext uri="{BB962C8B-B14F-4D97-AF65-F5344CB8AC3E}">
        <p14:creationId xmlns:p14="http://schemas.microsoft.com/office/powerpoint/2010/main" val="3833362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5106EE-F378-A1A7-6D2C-3D9BDCDD027A}"/>
              </a:ext>
            </a:extLst>
          </p:cNvPr>
          <p:cNvSpPr>
            <a:spLocks noGrp="1"/>
          </p:cNvSpPr>
          <p:nvPr>
            <p:ph type="title"/>
          </p:nvPr>
        </p:nvSpPr>
        <p:spPr/>
        <p:txBody>
          <a:bodyPr/>
          <a:lstStyle/>
          <a:p>
            <a:pPr algn="ctr"/>
            <a:r>
              <a:rPr lang="sv-SE" b="1"/>
              <a:t>OBS! </a:t>
            </a:r>
          </a:p>
        </p:txBody>
      </p:sp>
      <p:sp>
        <p:nvSpPr>
          <p:cNvPr id="4" name="Platshållare för innehåll 3">
            <a:extLst>
              <a:ext uri="{FF2B5EF4-FFF2-40B4-BE49-F238E27FC236}">
                <a16:creationId xmlns:a16="http://schemas.microsoft.com/office/drawing/2014/main" id="{F7C2A8FF-5C48-4BFA-A845-D64E679CCE33}"/>
              </a:ext>
            </a:extLst>
          </p:cNvPr>
          <p:cNvSpPr>
            <a:spLocks noGrp="1"/>
          </p:cNvSpPr>
          <p:nvPr>
            <p:ph idx="1"/>
          </p:nvPr>
        </p:nvSpPr>
        <p:spPr/>
        <p:txBody>
          <a:bodyPr>
            <a:normAutofit fontScale="92500" lnSpcReduction="10000"/>
          </a:bodyPr>
          <a:lstStyle/>
          <a:p>
            <a:pPr>
              <a:lnSpc>
                <a:spcPct val="120000"/>
              </a:lnSpc>
            </a:pPr>
            <a:r>
              <a:rPr lang="sv-SE" dirty="0"/>
              <a:t>Den instruktionstexten ska ses som tips och stöd för dig – för att ska kunna göra en spännande dragning för eleverna. Men du bestämmer  över ditt upplägg. Du vet bäst hur just dina studie- och karriärsval ska berättas. Det är din berättelse vi vill ha! </a:t>
            </a:r>
          </a:p>
          <a:p>
            <a:pPr>
              <a:lnSpc>
                <a:spcPct val="120000"/>
              </a:lnSpc>
            </a:pPr>
            <a:r>
              <a:rPr lang="sv-SE" dirty="0"/>
              <a:t>Och din berättelse bör vara max 20 min.</a:t>
            </a:r>
          </a:p>
          <a:p>
            <a:pPr>
              <a:lnSpc>
                <a:spcPct val="120000"/>
              </a:lnSpc>
            </a:pPr>
            <a:r>
              <a:rPr lang="sv-SE" dirty="0"/>
              <a:t>Det finns dock några saker som vi anser ska vara med när eleverna möter en yrkesambassadör – tänk så här: det handlar om att informera och inspirera – till utbildning och arbete. Och ansträngning är det som tar oss till vårt yrke!</a:t>
            </a:r>
          </a:p>
          <a:p>
            <a:pPr>
              <a:lnSpc>
                <a:spcPct val="120000"/>
              </a:lnSpc>
            </a:pPr>
            <a:endParaRPr lang="sv-SE" dirty="0"/>
          </a:p>
          <a:p>
            <a:pPr>
              <a:lnSpc>
                <a:spcPct val="120000"/>
              </a:lnSpc>
            </a:pPr>
            <a:endParaRPr lang="sv-SE" dirty="0"/>
          </a:p>
        </p:txBody>
      </p:sp>
    </p:spTree>
    <p:extLst>
      <p:ext uri="{BB962C8B-B14F-4D97-AF65-F5344CB8AC3E}">
        <p14:creationId xmlns:p14="http://schemas.microsoft.com/office/powerpoint/2010/main" val="1682839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5E2E84-65DC-5D2B-4D01-59C220B68844}"/>
              </a:ext>
            </a:extLst>
          </p:cNvPr>
          <p:cNvSpPr>
            <a:spLocks noGrp="1"/>
          </p:cNvSpPr>
          <p:nvPr>
            <p:ph type="title"/>
          </p:nvPr>
        </p:nvSpPr>
        <p:spPr/>
        <p:txBody>
          <a:bodyPr/>
          <a:lstStyle/>
          <a:p>
            <a:pPr algn="ctr"/>
            <a:r>
              <a:rPr lang="sv-SE" dirty="0">
                <a:highlight>
                  <a:srgbClr val="00FF00"/>
                </a:highlight>
              </a:rPr>
              <a:t>Inledning</a:t>
            </a:r>
          </a:p>
        </p:txBody>
      </p:sp>
      <p:sp>
        <p:nvSpPr>
          <p:cNvPr id="3" name="Platshållare för innehåll 2">
            <a:extLst>
              <a:ext uri="{FF2B5EF4-FFF2-40B4-BE49-F238E27FC236}">
                <a16:creationId xmlns:a16="http://schemas.microsoft.com/office/drawing/2014/main" id="{20A2AE49-787A-EF85-F913-E0EAF1CD715F}"/>
              </a:ext>
            </a:extLst>
          </p:cNvPr>
          <p:cNvSpPr>
            <a:spLocks noGrp="1"/>
          </p:cNvSpPr>
          <p:nvPr>
            <p:ph idx="1"/>
          </p:nvPr>
        </p:nvSpPr>
        <p:spPr/>
        <p:txBody>
          <a:bodyPr/>
          <a:lstStyle/>
          <a:p>
            <a:r>
              <a:rPr lang="sv-SE" dirty="0"/>
              <a:t>Starta med att presentera dig själv (namn, ålder, var du bor, familj)</a:t>
            </a:r>
          </a:p>
          <a:p>
            <a:r>
              <a:rPr lang="sv-SE" dirty="0"/>
              <a:t>Något som fångar dem</a:t>
            </a:r>
          </a:p>
          <a:p>
            <a:pPr lvl="1"/>
            <a:r>
              <a:rPr lang="sv-SE" dirty="0"/>
              <a:t>Kan vara att berätta något personligt – ditt fritidsintresse med en bild av dig in action</a:t>
            </a:r>
          </a:p>
          <a:p>
            <a:pPr lvl="1"/>
            <a:r>
              <a:rPr lang="sv-SE" dirty="0"/>
              <a:t>Kan ske genom att du visar på Google Earth var du bor/jobbar och var klassen finns i världen</a:t>
            </a:r>
          </a:p>
          <a:p>
            <a:pPr lvl="1"/>
            <a:r>
              <a:rPr lang="sv-SE" dirty="0"/>
              <a:t>Bild/filmklipp/musik som kopplar till dig/din yrkeskarriär</a:t>
            </a:r>
          </a:p>
          <a:p>
            <a:pPr lvl="1"/>
            <a:r>
              <a:rPr lang="sv-SE" dirty="0"/>
              <a:t>Kan vara genom att berätta/visa något om det företag du arbetar på idag</a:t>
            </a:r>
          </a:p>
          <a:p>
            <a:pPr lvl="1"/>
            <a:r>
              <a:rPr lang="sv-SE" dirty="0"/>
              <a:t>Något utöver det vanliga som skett i din karriär/på din arbetsplats! Kom kungen eller Charlotte Kalla på besök?</a:t>
            </a:r>
          </a:p>
        </p:txBody>
      </p:sp>
    </p:spTree>
    <p:extLst>
      <p:ext uri="{BB962C8B-B14F-4D97-AF65-F5344CB8AC3E}">
        <p14:creationId xmlns:p14="http://schemas.microsoft.com/office/powerpoint/2010/main" val="2248932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395AAD-5642-F114-58EC-987088961008}"/>
              </a:ext>
            </a:extLst>
          </p:cNvPr>
          <p:cNvSpPr>
            <a:spLocks noGrp="1"/>
          </p:cNvSpPr>
          <p:nvPr>
            <p:ph type="title"/>
          </p:nvPr>
        </p:nvSpPr>
        <p:spPr/>
        <p:txBody>
          <a:bodyPr/>
          <a:lstStyle/>
          <a:p>
            <a:pPr algn="ctr"/>
            <a:r>
              <a:rPr lang="sv-SE" dirty="0">
                <a:highlight>
                  <a:srgbClr val="00FFFF"/>
                </a:highlight>
              </a:rPr>
              <a:t>Du - när du var i </a:t>
            </a:r>
            <a:r>
              <a:rPr lang="sv-SE">
                <a:highlight>
                  <a:srgbClr val="00FFFF"/>
                </a:highlight>
              </a:rPr>
              <a:t>barnens ålder (åk 5 och 6)</a:t>
            </a:r>
            <a:endParaRPr lang="sv-SE" dirty="0">
              <a:highlight>
                <a:srgbClr val="00FFFF"/>
              </a:highlight>
            </a:endParaRPr>
          </a:p>
        </p:txBody>
      </p:sp>
      <p:sp>
        <p:nvSpPr>
          <p:cNvPr id="3" name="Platshållare för innehåll 2">
            <a:extLst>
              <a:ext uri="{FF2B5EF4-FFF2-40B4-BE49-F238E27FC236}">
                <a16:creationId xmlns:a16="http://schemas.microsoft.com/office/drawing/2014/main" id="{328BB20D-F8EB-8B7B-BD81-34740EFE826A}"/>
              </a:ext>
            </a:extLst>
          </p:cNvPr>
          <p:cNvSpPr>
            <a:spLocks noGrp="1"/>
          </p:cNvSpPr>
          <p:nvPr>
            <p:ph idx="1"/>
          </p:nvPr>
        </p:nvSpPr>
        <p:spPr/>
        <p:txBody>
          <a:bodyPr/>
          <a:lstStyle/>
          <a:p>
            <a:r>
              <a:rPr lang="sv-SE"/>
              <a:t>Här är det önskvärt med en bild på dig som barn, gärna när du går i skolan och är i barnens ålder </a:t>
            </a:r>
          </a:p>
          <a:p>
            <a:r>
              <a:rPr lang="sv-SE"/>
              <a:t>Berätta om dina tankar som barn</a:t>
            </a:r>
          </a:p>
          <a:p>
            <a:pPr lvl="1"/>
            <a:r>
              <a:rPr lang="sv-SE"/>
              <a:t>Vad tyckte du bäst och i skolan, och vad tyckte du mindre bra om</a:t>
            </a:r>
          </a:p>
          <a:p>
            <a:pPr lvl="1"/>
            <a:r>
              <a:rPr lang="sv-SE"/>
              <a:t>Vad var du bra på och vad fick du kämpa med?</a:t>
            </a:r>
          </a:p>
          <a:p>
            <a:pPr lvl="1"/>
            <a:r>
              <a:rPr lang="sv-SE"/>
              <a:t>Vilket var ditt framtida drömyrke och varför?</a:t>
            </a:r>
          </a:p>
          <a:p>
            <a:pPr lvl="1"/>
            <a:r>
              <a:rPr lang="sv-SE"/>
              <a:t>Vad skulle du absolut inte bli?</a:t>
            </a:r>
          </a:p>
          <a:p>
            <a:pPr lvl="1"/>
            <a:r>
              <a:rPr lang="sv-SE"/>
              <a:t>Vem var en förebild och varför?</a:t>
            </a:r>
          </a:p>
        </p:txBody>
      </p:sp>
    </p:spTree>
    <p:extLst>
      <p:ext uri="{BB962C8B-B14F-4D97-AF65-F5344CB8AC3E}">
        <p14:creationId xmlns:p14="http://schemas.microsoft.com/office/powerpoint/2010/main" val="17163188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1254</Words>
  <Application>Microsoft Office PowerPoint</Application>
  <PresentationFormat>Bredbild</PresentationFormat>
  <Paragraphs>96</Paragraphs>
  <Slides>16</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16</vt:i4>
      </vt:variant>
    </vt:vector>
  </HeadingPairs>
  <TitlesOfParts>
    <vt:vector size="21" baseType="lpstr">
      <vt:lpstr>Arial</vt:lpstr>
      <vt:lpstr>Calibri</vt:lpstr>
      <vt:lpstr>Calibri Light</vt:lpstr>
      <vt:lpstr>Symbol</vt:lpstr>
      <vt:lpstr>Office-tema</vt:lpstr>
      <vt:lpstr>Möt en yrkesambassadör</vt:lpstr>
      <vt:lpstr>Möt en yrkesambassadör</vt:lpstr>
      <vt:lpstr>Möt en yrkesambassadör</vt:lpstr>
      <vt:lpstr>Vi är redan yrkesambassadörer!</vt:lpstr>
      <vt:lpstr>Möt en yrkesambassadör</vt:lpstr>
      <vt:lpstr> Digital yrkesambassadör</vt:lpstr>
      <vt:lpstr>OBS! </vt:lpstr>
      <vt:lpstr>Inledning</vt:lpstr>
      <vt:lpstr>Du - när du var i barnens ålder (åk 5 och 6)</vt:lpstr>
      <vt:lpstr>När du gick i högstadiet </vt:lpstr>
      <vt:lpstr>När du gick i gymnasiet </vt:lpstr>
      <vt:lpstr>Studier efter gymnasiet (om du har gjort det)</vt:lpstr>
      <vt:lpstr>Yrkeskarriären</vt:lpstr>
      <vt:lpstr>Avrundning</vt:lpstr>
      <vt:lpstr>Nu får eleverna ställa frågor</vt:lpstr>
      <vt:lpstr>Möt en yrkesambassadör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 och yrkesvägledning är kompetensförsörjning…..</dc:title>
  <dc:creator>Marcus Svensson</dc:creator>
  <cp:lastModifiedBy>Henrik Erlandsson</cp:lastModifiedBy>
  <cp:revision>2</cp:revision>
  <cp:lastPrinted>2022-11-28T10:21:55Z</cp:lastPrinted>
  <dcterms:created xsi:type="dcterms:W3CDTF">2022-08-26T08:51:34Z</dcterms:created>
  <dcterms:modified xsi:type="dcterms:W3CDTF">2024-02-12T13:04:03Z</dcterms:modified>
</cp:coreProperties>
</file>