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1"/>
    <p:restoredTop sz="94699"/>
  </p:normalViewPr>
  <p:slideViewPr>
    <p:cSldViewPr snapToGrid="0">
      <p:cViewPr varScale="1">
        <p:scale>
          <a:sx n="160" d="100"/>
          <a:sy n="160" d="100"/>
        </p:scale>
        <p:origin x="17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92D6B2E-C2DE-E9C5-548A-E66F9F47B0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C9071EC-E288-C59E-D2C0-B1E6CB913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2C0E8CF-7AAF-FB35-0884-47FC08187C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57EE8E8-8CB5-653B-836C-66EC26E4A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6C8CF1F-C699-541E-72FC-167F4089E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43385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7C7EAB-931B-D0C4-1231-EA9ACAEAC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1C95D85-A438-535B-3623-81D709D036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284747B0-4676-9B9D-B763-F29F63869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0219360-7E60-6EB6-D448-C11F39619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8E024BC-BE2E-7CA3-1A03-890D60DD5E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2253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D2475A0D-141C-1276-EF4A-E3A68D8909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596BC9AC-D662-05B2-2F3E-72535D4F38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F11E129-6790-4503-EA2C-B5608F69EE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A043D0-204B-4D1D-ACE5-6C65C2A8F2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6CAA2314-4C57-92A9-72E3-BEE75534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472669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BF618F33-FBC5-5C97-D417-A69C52511C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537B531-9048-1FFA-C03C-1C69515AA8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5E75F1B-47AB-2A63-4ADE-E50BB5DD8B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F0F596C-191D-723E-9C30-48F4AAB60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57CDA1C-1D70-4E2E-AD08-0C8B8458B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348819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D656600-061A-300C-BCE0-E154836B0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2DC3C11-222D-6B29-A56C-D288B1E2B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F75C12E-7FE0-F042-F640-41F14C2DF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26BA4D1B-1F51-43C8-5F88-BCE88246FF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1A8E2B0C-9174-CB3A-9105-04F72108C6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626274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CD7A4CB-9A4E-4268-1E15-4DB31F681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A775B7B5-2242-300D-9E07-50DDBA2877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75F6BF0A-B1F4-C6DA-38DC-4E681D021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7C25AC2D-0176-D807-F165-C251FAF51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FDB56E8-B2A0-1AD1-ED2D-0920D8DF2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F30F5A3-5C11-B00E-A973-2A2900BED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38722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1534F84-799C-EA38-897E-21C91CB0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1D146E5-D88D-31E4-BF3A-5CA33A504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0EE62CBA-4351-FEF9-F3E8-E8DD36337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E6C09B6-B9F8-A051-1839-39F3399E4A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84EBB333-4A29-F1A2-E557-1F52AEABE4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04BE8738-F01C-D0EF-64C6-C09BAB1C5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EED30430-F92B-86B9-A93E-2FB89B809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2DAB3386-EDC4-9652-1BC8-EB6D3A43E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28029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1A6217D-C4BD-3C38-29F2-9A30796F0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D047CA46-7CFE-F09B-5853-D3D847ACB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9A297F4-6189-0402-53F9-96E8F5BF3E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05590C41-DD85-686A-D590-7D71880BB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85081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C8307C9-946D-ECE4-DDC4-394AC7F1B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D4DFF8A-3DF1-2BB5-A6EB-42788F36F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7DB52759-3C17-B1B1-9853-3D5C194649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95195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380EC00-9C6E-AE74-0ACF-C72A5E6E2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2AEE4D9-FC59-20D7-2022-AF1262F87B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2DCDF56-71C3-6F33-DC84-836B439850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DEFBD3-B9B8-9E7B-49E4-4ABFB4266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69004BAC-67B6-EC2B-A26D-5DE5193FD5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7D412DF3-3C8E-B251-695C-1EF7BD640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16760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EF5BB68-551A-FD2E-363D-AE978AA2F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ADED355-4145-1ECD-F57E-AB5A0A0ADE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A956CC-AA39-5B5C-1E44-5ADD048F5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9028E84D-5A34-8FC2-A69D-8061E5785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D52CA-19D2-3E42-8603-12B198A43F2D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4E13318A-9C90-87A3-5985-848BF5158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08B43EF9-326A-2C23-EDB9-BD25FAD0B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316064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AC468A5B-90CC-339C-6849-F0292C4D32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D0F0633C-0092-5E33-758E-6ED2D249B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186E1C63-CE66-34FD-8638-F890344931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D52CA-19D2-3E42-8603-12B198A43F2D}" type="datetimeFigureOut">
              <a:rPr lang="sv-SE" smtClean="0"/>
              <a:t>2023-06-21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602D05-8263-683C-7D22-8B19D7D6F4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D89BB8E3-6B1D-0FE2-E805-F45E48B528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7D4FCC-1727-D748-8C1D-95B6BEDE2227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10141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vardsamverkan.se/fardplan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ädsel, fotbeklädnader, person, tecknad serie&#10;&#10;Automatiskt genererad beskrivning">
            <a:extLst>
              <a:ext uri="{FF2B5EF4-FFF2-40B4-BE49-F238E27FC236}">
                <a16:creationId xmlns:a16="http://schemas.microsoft.com/office/drawing/2014/main" id="{28C1EB0C-D37F-40BA-EBB3-87C39A02C5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20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ädsel, står, tecknad serie, Byxor&#10;&#10;Automatiskt genererad beskrivning">
            <a:extLst>
              <a:ext uri="{FF2B5EF4-FFF2-40B4-BE49-F238E27FC236}">
                <a16:creationId xmlns:a16="http://schemas.microsoft.com/office/drawing/2014/main" id="{DEA1846F-5D57-B63B-5D06-94A84A1B5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2327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logotyp, Teckensnitt, cirkel&#10;&#10;Automatiskt genererad beskrivning">
            <a:extLst>
              <a:ext uri="{FF2B5EF4-FFF2-40B4-BE49-F238E27FC236}">
                <a16:creationId xmlns:a16="http://schemas.microsoft.com/office/drawing/2014/main" id="{9CC1B76F-BFA0-E689-0420-BFD6A61A55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8344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rev, Teckensnitt, skärmbild&#10;&#10;Automatiskt genererad beskrivning">
            <a:extLst>
              <a:ext uri="{FF2B5EF4-FFF2-40B4-BE49-F238E27FC236}">
                <a16:creationId xmlns:a16="http://schemas.microsoft.com/office/drawing/2014/main" id="{A9A6E3FE-A971-B23E-DBE4-F94BB242E7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6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klädsel, fotbeklädnader, skärmbild&#10;&#10;Automatiskt genererad beskrivning">
            <a:extLst>
              <a:ext uri="{FF2B5EF4-FFF2-40B4-BE49-F238E27FC236}">
                <a16:creationId xmlns:a16="http://schemas.microsoft.com/office/drawing/2014/main" id="{B45FD122-EA7D-DFF8-692B-DB33C073EE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4879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rev, skärmbild, Teckensnitt&#10;&#10;Automatiskt genererad beskrivning">
            <a:extLst>
              <a:ext uri="{FF2B5EF4-FFF2-40B4-BE49-F238E27FC236}">
                <a16:creationId xmlns:a16="http://schemas.microsoft.com/office/drawing/2014/main" id="{C886554A-8894-5BBE-2543-18E31BF59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225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klädsel, skärmbild&#10;&#10;Automatiskt genererad beskrivning">
            <a:extLst>
              <a:ext uri="{FF2B5EF4-FFF2-40B4-BE49-F238E27FC236}">
                <a16:creationId xmlns:a16="http://schemas.microsoft.com/office/drawing/2014/main" id="{411AE1BF-BD49-D74E-96AC-049345FAA7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16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brev&#10;&#10;Automatiskt genererad beskrivning">
            <a:extLst>
              <a:ext uri="{FF2B5EF4-FFF2-40B4-BE49-F238E27FC236}">
                <a16:creationId xmlns:a16="http://schemas.microsoft.com/office/drawing/2014/main" id="{A5A8A942-17AE-14FA-2FC8-CD97837F2A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530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ädsel, Människoansikte, person, person&#10;&#10;Automatiskt genererad beskrivning">
            <a:extLst>
              <a:ext uri="{FF2B5EF4-FFF2-40B4-BE49-F238E27FC236}">
                <a16:creationId xmlns:a16="http://schemas.microsoft.com/office/drawing/2014/main" id="{1E8441B1-4D3A-DF5F-2419-00232B7B2E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849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brev, skärmbild, Teckensnitt&#10;&#10;Automatiskt genererad beskrivning">
            <a:extLst>
              <a:ext uri="{FF2B5EF4-FFF2-40B4-BE49-F238E27FC236}">
                <a16:creationId xmlns:a16="http://schemas.microsoft.com/office/drawing/2014/main" id="{DB403D7C-2AD2-9C6C-775E-A7430FAA9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50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brev, Teckensnitt&#10;&#10;Automatiskt genererad beskrivning">
            <a:extLst>
              <a:ext uri="{FF2B5EF4-FFF2-40B4-BE49-F238E27FC236}">
                <a16:creationId xmlns:a16="http://schemas.microsoft.com/office/drawing/2014/main" id="{5A7C2471-3C98-C0CC-094A-C139FCE833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916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ädsel, fotbeklädnader, person&#10;&#10;Automatiskt genererad beskrivning">
            <a:extLst>
              <a:ext uri="{FF2B5EF4-FFF2-40B4-BE49-F238E27FC236}">
                <a16:creationId xmlns:a16="http://schemas.microsoft.com/office/drawing/2014/main" id="{C15B312A-F8F8-97AA-09CD-2C7B359B0A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3900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ädsel, Människoansikte, kvinna, person&#10;&#10;Automatiskt genererad beskrivning">
            <a:extLst>
              <a:ext uri="{FF2B5EF4-FFF2-40B4-BE49-F238E27FC236}">
                <a16:creationId xmlns:a16="http://schemas.microsoft.com/office/drawing/2014/main" id="{6B0D2A4C-0462-B9C6-6A0C-BA6A11572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033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 3">
            <a:extLst>
              <a:ext uri="{FF2B5EF4-FFF2-40B4-BE49-F238E27FC236}">
                <a16:creationId xmlns:a16="http://schemas.microsoft.com/office/drawing/2014/main" id="{6F558667-990C-1349-DA27-5B1437B4D901}"/>
              </a:ext>
            </a:extLst>
          </p:cNvPr>
          <p:cNvGrpSpPr/>
          <p:nvPr/>
        </p:nvGrpSpPr>
        <p:grpSpPr>
          <a:xfrm>
            <a:off x="3809" y="0"/>
            <a:ext cx="12184381" cy="6858000"/>
            <a:chOff x="3809" y="0"/>
            <a:chExt cx="12184381" cy="6858000"/>
          </a:xfrm>
        </p:grpSpPr>
        <p:pic>
          <p:nvPicPr>
            <p:cNvPr id="3" name="Bildobjekt 2" descr="En bild som visar text, skärmbild, Teckensnitt&#10;&#10;Automatiskt genererad beskrivning">
              <a:extLst>
                <a:ext uri="{FF2B5EF4-FFF2-40B4-BE49-F238E27FC236}">
                  <a16:creationId xmlns:a16="http://schemas.microsoft.com/office/drawing/2014/main" id="{CA99D347-75CB-94DB-548F-7924C729BB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809" y="0"/>
              <a:ext cx="12184381" cy="6858000"/>
            </a:xfrm>
            <a:prstGeom prst="rect">
              <a:avLst/>
            </a:prstGeom>
          </p:spPr>
        </p:pic>
        <p:sp>
          <p:nvSpPr>
            <p:cNvPr id="2" name="Rektangel 1">
              <a:hlinkClick r:id="rId3"/>
              <a:extLst>
                <a:ext uri="{FF2B5EF4-FFF2-40B4-BE49-F238E27FC236}">
                  <a16:creationId xmlns:a16="http://schemas.microsoft.com/office/drawing/2014/main" id="{8AAF8817-D141-C6D3-D9BF-5F0B9FE7B06C}"/>
                </a:ext>
              </a:extLst>
            </p:cNvPr>
            <p:cNvSpPr/>
            <p:nvPr/>
          </p:nvSpPr>
          <p:spPr>
            <a:xfrm>
              <a:off x="4746929" y="4015409"/>
              <a:ext cx="2679589" cy="23058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</p:spTree>
    <p:extLst>
      <p:ext uri="{BB962C8B-B14F-4D97-AF65-F5344CB8AC3E}">
        <p14:creationId xmlns:p14="http://schemas.microsoft.com/office/powerpoint/2010/main" val="13550533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cknad serie&#10;&#10;Automatiskt genererad beskrivning">
            <a:extLst>
              <a:ext uri="{FF2B5EF4-FFF2-40B4-BE49-F238E27FC236}">
                <a16:creationId xmlns:a16="http://schemas.microsoft.com/office/drawing/2014/main" id="{02ABBE68-8F6C-76EB-0114-92D1E44AF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93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nad serie&#10;&#10;Automatiskt genererad beskrivning">
            <a:extLst>
              <a:ext uri="{FF2B5EF4-FFF2-40B4-BE49-F238E27FC236}">
                <a16:creationId xmlns:a16="http://schemas.microsoft.com/office/drawing/2014/main" id="{4991545A-5C63-FD8D-B262-A3C794DCB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2983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ädsel, person, person, Byxor&#10;&#10;Automatiskt genererad beskrivning">
            <a:extLst>
              <a:ext uri="{FF2B5EF4-FFF2-40B4-BE49-F238E27FC236}">
                <a16:creationId xmlns:a16="http://schemas.microsoft.com/office/drawing/2014/main" id="{86148657-4218-45D1-C6EC-4F4F5EF47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" y="0"/>
            <a:ext cx="12188190" cy="6860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1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klädsel, person&#10;&#10;Automatiskt genererad beskrivning">
            <a:extLst>
              <a:ext uri="{FF2B5EF4-FFF2-40B4-BE49-F238E27FC236}">
                <a16:creationId xmlns:a16="http://schemas.microsoft.com/office/drawing/2014/main" id="{918BEBE4-2EDB-E202-5749-693DDA8E5C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68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diagram, cirkel, skärmbild&#10;&#10;Automatiskt genererad beskrivning">
            <a:extLst>
              <a:ext uri="{FF2B5EF4-FFF2-40B4-BE49-F238E27FC236}">
                <a16:creationId xmlns:a16="http://schemas.microsoft.com/office/drawing/2014/main" id="{6AA51735-8121-1869-4575-07933AB3E4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6818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, design&#10;&#10;Automatiskt genererad beskrivning">
            <a:extLst>
              <a:ext uri="{FF2B5EF4-FFF2-40B4-BE49-F238E27FC236}">
                <a16:creationId xmlns:a16="http://schemas.microsoft.com/office/drawing/2014/main" id="{49B219E1-CCCD-3FB2-FE1E-273E98BA16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0113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 descr="En bild som visar text, skärmbild, Teckensnitt&#10;&#10;Automatiskt genererad beskrivning">
            <a:extLst>
              <a:ext uri="{FF2B5EF4-FFF2-40B4-BE49-F238E27FC236}">
                <a16:creationId xmlns:a16="http://schemas.microsoft.com/office/drawing/2014/main" id="{64E8A55B-AD46-A0C2-89C6-DE590703B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" y="0"/>
            <a:ext cx="121843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1511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Macintosh PowerPoint</Application>
  <PresentationFormat>Bredbild</PresentationFormat>
  <Paragraphs>0</Paragraphs>
  <Slides>21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Erika Alsin</dc:creator>
  <cp:lastModifiedBy>Erika Alsin</cp:lastModifiedBy>
  <cp:revision>3</cp:revision>
  <dcterms:created xsi:type="dcterms:W3CDTF">2023-06-21T07:42:50Z</dcterms:created>
  <dcterms:modified xsi:type="dcterms:W3CDTF">2023-06-21T08:13:10Z</dcterms:modified>
</cp:coreProperties>
</file>