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44"/>
    <p:restoredTop sz="96350"/>
  </p:normalViewPr>
  <p:slideViewPr>
    <p:cSldViewPr snapToGrid="0" snapToObjects="1">
      <p:cViewPr varScale="1">
        <p:scale>
          <a:sx n="106" d="100"/>
          <a:sy n="106" d="100"/>
        </p:scale>
        <p:origin x="32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Klamas" userId="9908fc2f-9596-4195-9c15-4f66350d1c83" providerId="ADAL" clId="{30D3125C-595E-4485-A29C-658965ADC34C}"/>
    <pc:docChg chg="addSld delSld modSld">
      <pc:chgData name="Maria Klamas" userId="9908fc2f-9596-4195-9c15-4f66350d1c83" providerId="ADAL" clId="{30D3125C-595E-4485-A29C-658965ADC34C}" dt="2022-05-05T09:08:57.631" v="4"/>
      <pc:docMkLst>
        <pc:docMk/>
      </pc:docMkLst>
      <pc:sldChg chg="modSp mod">
        <pc:chgData name="Maria Klamas" userId="9908fc2f-9596-4195-9c15-4f66350d1c83" providerId="ADAL" clId="{30D3125C-595E-4485-A29C-658965ADC34C}" dt="2022-05-03T13:47:52.035" v="0" actId="1076"/>
        <pc:sldMkLst>
          <pc:docMk/>
          <pc:sldMk cId="311837059" sldId="258"/>
        </pc:sldMkLst>
        <pc:picChg chg="mod">
          <ac:chgData name="Maria Klamas" userId="9908fc2f-9596-4195-9c15-4f66350d1c83" providerId="ADAL" clId="{30D3125C-595E-4485-A29C-658965ADC34C}" dt="2022-05-03T13:47:52.035" v="0" actId="1076"/>
          <ac:picMkLst>
            <pc:docMk/>
            <pc:sldMk cId="311837059" sldId="258"/>
            <ac:picMk id="3" creationId="{C83DC8CB-DC48-F845-8112-772B1F51726F}"/>
          </ac:picMkLst>
        </pc:picChg>
      </pc:sldChg>
      <pc:sldChg chg="add del">
        <pc:chgData name="Maria Klamas" userId="9908fc2f-9596-4195-9c15-4f66350d1c83" providerId="ADAL" clId="{30D3125C-595E-4485-A29C-658965ADC34C}" dt="2022-05-05T09:08:40.674" v="3"/>
        <pc:sldMkLst>
          <pc:docMk/>
          <pc:sldMk cId="3452064605" sldId="263"/>
        </pc:sldMkLst>
      </pc:sldChg>
      <pc:sldChg chg="add del">
        <pc:chgData name="Maria Klamas" userId="9908fc2f-9596-4195-9c15-4f66350d1c83" providerId="ADAL" clId="{30D3125C-595E-4485-A29C-658965ADC34C}" dt="2022-05-05T09:08:57.631" v="4"/>
        <pc:sldMkLst>
          <pc:docMk/>
          <pc:sldMk cId="2503208418" sldId="26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23F0D3-15E4-F341-AF7E-1E5DF0B993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3249" y="802431"/>
            <a:ext cx="9144000" cy="691832"/>
          </a:xfrm>
        </p:spPr>
        <p:txBody>
          <a:bodyPr anchor="t" anchorCtr="0"/>
          <a:lstStyle>
            <a:lvl1pPr algn="l">
              <a:defRPr sz="3600"/>
            </a:lvl1pPr>
          </a:lstStyle>
          <a:p>
            <a:r>
              <a:rPr lang="sv-SE" dirty="0"/>
              <a:t>Klicka här för att ändra mall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C5E433-9EFA-0042-B103-508122B29F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5551" y="1599916"/>
            <a:ext cx="8653347" cy="330662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</p:spTree>
    <p:extLst>
      <p:ext uri="{BB962C8B-B14F-4D97-AF65-F5344CB8AC3E}">
        <p14:creationId xmlns:p14="http://schemas.microsoft.com/office/powerpoint/2010/main" val="3184144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 userDrawn="1">
          <p15:clr>
            <a:srgbClr val="FBAE40"/>
          </p15:clr>
        </p15:guide>
        <p15:guide id="2" pos="64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Rubrik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23F0D3-15E4-F341-AF7E-1E5DF0B993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3249" y="802431"/>
            <a:ext cx="9144000" cy="691832"/>
          </a:xfrm>
        </p:spPr>
        <p:txBody>
          <a:bodyPr anchor="t" anchorCtr="0"/>
          <a:lstStyle>
            <a:lvl1pPr algn="l">
              <a:defRPr sz="3600"/>
            </a:lvl1pPr>
          </a:lstStyle>
          <a:p>
            <a:r>
              <a:rPr lang="sv-SE" dirty="0"/>
              <a:t>Klicka här för att ändra mall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C5E433-9EFA-0042-B103-508122B29F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5551" y="1599916"/>
            <a:ext cx="8653347" cy="330662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</p:spTree>
    <p:extLst>
      <p:ext uri="{BB962C8B-B14F-4D97-AF65-F5344CB8AC3E}">
        <p14:creationId xmlns:p14="http://schemas.microsoft.com/office/powerpoint/2010/main" val="928662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 userDrawn="1">
          <p15:clr>
            <a:srgbClr val="FBAE40"/>
          </p15:clr>
        </p15:guide>
        <p15:guide id="2" pos="64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12A1E8D6-D64E-C442-87E8-94FE4735F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F1F7B-2005-2D4C-84FF-296A6AC1785C}" type="datetimeFigureOut">
              <a:rPr lang="sv-SE" smtClean="0"/>
              <a:t>2022-05-05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CCEB10A-BBD7-DC42-9647-25E5EBDCD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266C10A-9FA5-FA42-8033-C08D9B626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8148F-7772-0A44-8DAF-C8ABDEC19DF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0134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550214F-541B-E348-A1CB-F6352057A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663B886-C06C-264B-BD4F-194227AF1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1FD6F8C-08D7-2B46-82D2-AD4831342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F1F7B-2005-2D4C-84FF-296A6AC1785C}" type="datetimeFigureOut">
              <a:rPr lang="sv-SE" smtClean="0"/>
              <a:t>2022-05-05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D7336B8-FCC2-164E-B58F-D457FC88B4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4D5A56A-4046-3C4E-B7CE-75287F4358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8148F-7772-0A44-8DAF-C8ABDEC19DF6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15800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5" r:id="rId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rgbClr val="00648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7A354521-45DB-8F4D-802F-739902F0F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93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9C2FC38-5840-DA41-8653-A3205F55F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66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E18C3F4-0C3C-4D47-B640-232A30D91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26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6E43450-8FEF-6E4D-A9B9-363080DD2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33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3844E15-6768-FC40-B779-7F00E1F44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28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D5B4B4E-7860-EC44-868A-31F5AE13C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98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20159D0-AF49-5544-915F-ADABF8636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42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222C210-429B-764A-9DFB-2962B39C3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6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7779626-8AA2-D443-A0B5-42DACF73F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08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B1281F1-2339-BC4E-902C-E6A83B246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48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552C829-62C5-9541-A59A-E8F27E50FC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51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392B144-A045-EC45-B276-A584461C6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90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1115242-1184-D44E-A1C6-FF359FC339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73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D47D9F2-D79B-5046-B72A-A84020CF3F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25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A2B1531-9AF9-6045-94CF-60932E2384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451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F4AAC8B-360F-B240-B1D7-9FFFAD0C2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46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4F19921-27C7-2F4F-BD08-27AB34BC1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94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129FB6B-76AB-7E46-BC91-5EE6AF4D6A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67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A2E5FA8-1378-8C4A-A03D-E34C38DE2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474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413AE8D-E196-5842-91F7-EBB4A7F5D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111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098740A-FAB1-0C4E-9FF9-EC9FD0D93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1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2339F39-8A81-4348-9BE2-C97E46C72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3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83DC8CB-DC48-F845-8112-772B1F517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6337" y="9053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7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B6CD240-3355-D040-9558-882054120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789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D1AA982-32FD-AB4D-BE3E-670680AB4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28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648DE54-35BE-704F-B071-77A2D421A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529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80DA59E-2884-6A4F-937B-75DD68097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903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991FFFF-347D-0045-BB5D-E52C0C1BB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64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268B46D-C2B1-CF40-BDAF-06FE72068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124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23C11B9-04BE-D54B-BF39-D3F353DC4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530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98CA4AE-CA8C-5E45-9670-9B039E970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07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02CC45F-02F1-6947-8BD1-1264FC17E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064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FAB5752-A17D-0F48-B046-015051C13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73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14B0741-7B6D-D14A-B028-E916F1FE9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324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A526F9E-A7BE-B04C-94A6-BF9FB339A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472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5A46CEE-D2B2-2D4E-B1FB-FE21F03F2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531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CE1CBEC-AA42-5547-9D50-4A5175EF1A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231D351-BBC0-BD40-B19D-75C8D44181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45501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6BD4DA7-45F7-B544-901C-41A1DABF5C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783C661-BD99-BF4F-A4DB-2611F8BBD4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4817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77C444E-AA84-854B-8123-DA5B7B341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02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3C81446-9721-6648-BCC8-A143A24BD2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52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269E0BB-EFC9-9044-BB69-18A91F7AF1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10" y="2143"/>
            <a:ext cx="12184380" cy="685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60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3A4DD52-EE55-D649-BD83-1440C797F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64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7ED138A-53A1-F048-AC91-33C7CF173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08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0</Words>
  <Application>Microsoft Office PowerPoint</Application>
  <PresentationFormat>Bredbild</PresentationFormat>
  <Paragraphs>0</Paragraphs>
  <Slides>43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43</vt:i4>
      </vt:variant>
    </vt:vector>
  </HeadingPairs>
  <TitlesOfParts>
    <vt:vector size="46" baseType="lpstr">
      <vt:lpstr>Arial</vt:lpstr>
      <vt:lpstr>Calibri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Erika Alsin</dc:creator>
  <cp:lastModifiedBy>Maria Klamas</cp:lastModifiedBy>
  <cp:revision>5</cp:revision>
  <dcterms:created xsi:type="dcterms:W3CDTF">2022-03-04T12:52:33Z</dcterms:created>
  <dcterms:modified xsi:type="dcterms:W3CDTF">2022-05-05T09:09:26Z</dcterms:modified>
</cp:coreProperties>
</file>