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256" r:id="rId5"/>
    <p:sldId id="287" r:id="rId6"/>
    <p:sldId id="1274" r:id="rId7"/>
    <p:sldId id="288" r:id="rId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536" userDrawn="1">
          <p15:clr>
            <a:srgbClr val="A4A3A4"/>
          </p15:clr>
        </p15:guide>
        <p15:guide id="2" orient="horz" pos="720" userDrawn="1">
          <p15:clr>
            <a:srgbClr val="A4A3A4"/>
          </p15:clr>
        </p15:guide>
        <p15:guide id="3" orient="horz" pos="142" userDrawn="1">
          <p15:clr>
            <a:srgbClr val="A4A3A4"/>
          </p15:clr>
        </p15:guide>
        <p15:guide id="4" pos="7512" userDrawn="1">
          <p15:clr>
            <a:srgbClr val="A4A3A4"/>
          </p15:clr>
        </p15:guide>
        <p15:guide id="5" orient="horz" pos="4200" userDrawn="1">
          <p15:clr>
            <a:srgbClr val="A4A3A4"/>
          </p15:clr>
        </p15:guide>
        <p15:guide id="6" orient="horz" pos="1616" userDrawn="1">
          <p15:clr>
            <a:srgbClr val="A4A3A4"/>
          </p15:clr>
        </p15:guide>
        <p15:guide id="7" pos="46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8888"/>
    <a:srgbClr val="326991"/>
    <a:srgbClr val="698351"/>
    <a:srgbClr val="2B5E83"/>
    <a:srgbClr val="111111"/>
    <a:srgbClr val="D8F2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64" autoAdjust="0"/>
    <p:restoredTop sz="95226" autoAdjust="0"/>
  </p:normalViewPr>
  <p:slideViewPr>
    <p:cSldViewPr snapToGrid="0" snapToObjects="1">
      <p:cViewPr>
        <p:scale>
          <a:sx n="110" d="100"/>
          <a:sy n="110" d="100"/>
        </p:scale>
        <p:origin x="192" y="684"/>
      </p:cViewPr>
      <p:guideLst>
        <p:guide pos="1536"/>
        <p:guide orient="horz" pos="720"/>
        <p:guide orient="horz" pos="142"/>
        <p:guide pos="7512"/>
        <p:guide orient="horz" pos="4200"/>
        <p:guide orient="horz" pos="1616"/>
        <p:guide pos="4608"/>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797751D-E402-AB4F-B03F-C1F5777F73CF}" type="datetimeFigureOut">
              <a:rPr lang="en-US" smtClean="0"/>
              <a:t>3/5/2020</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723A583-F6AA-D64F-B008-BCA972160470}" type="slidenum">
              <a:rPr lang="en-US" smtClean="0"/>
              <a:t>‹#›</a:t>
            </a:fld>
            <a:endParaRPr lang="en-US"/>
          </a:p>
        </p:txBody>
      </p:sp>
    </p:spTree>
    <p:extLst>
      <p:ext uri="{BB962C8B-B14F-4D97-AF65-F5344CB8AC3E}">
        <p14:creationId xmlns:p14="http://schemas.microsoft.com/office/powerpoint/2010/main" val="810910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723A583-F6AA-D64F-B008-BCA972160470}" type="slidenum">
              <a:rPr lang="en-US" smtClean="0"/>
              <a:t>2</a:t>
            </a:fld>
            <a:endParaRPr lang="en-US"/>
          </a:p>
        </p:txBody>
      </p:sp>
    </p:spTree>
    <p:extLst>
      <p:ext uri="{BB962C8B-B14F-4D97-AF65-F5344CB8AC3E}">
        <p14:creationId xmlns:p14="http://schemas.microsoft.com/office/powerpoint/2010/main" val="845124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9" name="Title 8"/>
          <p:cNvSpPr>
            <a:spLocks noGrp="1"/>
          </p:cNvSpPr>
          <p:nvPr>
            <p:ph type="title"/>
          </p:nvPr>
        </p:nvSpPr>
        <p:spPr>
          <a:xfrm>
            <a:off x="2553600" y="1753200"/>
            <a:ext cx="7084800" cy="3351600"/>
          </a:xfrm>
          <a:solidFill>
            <a:srgbClr val="2B5E83">
              <a:alpha val="94902"/>
            </a:srgbClr>
          </a:solidFill>
        </p:spPr>
        <p:txBody>
          <a:bodyPr anchor="ctr">
            <a:normAutofit/>
          </a:bodyPr>
          <a:lstStyle>
            <a:lvl1pPr algn="ctr">
              <a:defRPr sz="4000" b="1" i="0">
                <a:solidFill>
                  <a:schemeClr val="bg1"/>
                </a:solidFill>
                <a:latin typeface="Helvetica" charset="0"/>
                <a:ea typeface="Helvetica" charset="0"/>
                <a:cs typeface="Helvetica"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3BDFC02A-32E3-7643-B44D-05EE859B39CF}" type="datetime1">
              <a:rPr lang="en-US" smtClean="0"/>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0850400" y="6300000"/>
            <a:ext cx="1076400" cy="3636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defRPr sz="100">
                <a:solidFill>
                  <a:schemeClr val="bg1"/>
                </a:solidFill>
              </a:defRPr>
            </a:lvl1pPr>
          </a:lstStyle>
          <a:p>
            <a:fld id="{E608E88B-1C1A-904E-9521-49E8A3DEDF3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skärmsbild (färgad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7999"/>
          </a:xfrm>
        </p:spPr>
        <p:txBody>
          <a:bodyPr/>
          <a:lstStyle/>
          <a:p>
            <a:endParaRPr lang="en-US" dirty="0"/>
          </a:p>
        </p:txBody>
      </p:sp>
      <p:sp>
        <p:nvSpPr>
          <p:cNvPr id="12" name="Date Placeholder 11"/>
          <p:cNvSpPr>
            <a:spLocks noGrp="1"/>
          </p:cNvSpPr>
          <p:nvPr>
            <p:ph type="dt" sz="half" idx="11"/>
          </p:nvPr>
        </p:nvSpPr>
        <p:spPr/>
        <p:txBody>
          <a:bodyPr/>
          <a:lstStyle/>
          <a:p>
            <a:fld id="{78A8F7A8-6765-7041-AE20-83CCB3B6EB95}"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skärmsbild med rubrik (vi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9" name="Title 8"/>
          <p:cNvSpPr>
            <a:spLocks noGrp="1"/>
          </p:cNvSpPr>
          <p:nvPr>
            <p:ph type="title"/>
          </p:nvPr>
        </p:nvSpPr>
        <p:spPr>
          <a:xfrm>
            <a:off x="593400" y="854725"/>
            <a:ext cx="11033548" cy="5025570"/>
          </a:xfrm>
        </p:spPr>
        <p:txBody>
          <a:bodyPr anchor="ctr">
            <a:normAutofit/>
          </a:bodyPr>
          <a:lstStyle>
            <a:lvl1pPr algn="ctr">
              <a:defRPr sz="5700" b="1" i="0">
                <a:solidFill>
                  <a:schemeClr val="bg1"/>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98B1718C-8191-4F49-92DB-4C26A9794289}"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skärmsbild, rubrik, underrubrik (vi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3" name="Subtitle 2"/>
          <p:cNvSpPr>
            <a:spLocks noGrp="1"/>
          </p:cNvSpPr>
          <p:nvPr>
            <p:ph type="subTitle" idx="1" hasCustomPrompt="1"/>
          </p:nvPr>
        </p:nvSpPr>
        <p:spPr>
          <a:xfrm>
            <a:off x="267001" y="6407778"/>
            <a:ext cx="7121376" cy="260277"/>
          </a:xfrm>
        </p:spPr>
        <p:txBody>
          <a:bodyPr>
            <a:noAutofit/>
          </a:bodyPr>
          <a:lstStyle>
            <a:lvl1pPr marL="0" indent="0" algn="l">
              <a:buNone/>
              <a:defRPr sz="1500">
                <a:solidFill>
                  <a:schemeClr val="bg1"/>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400" y="854725"/>
            <a:ext cx="11033548" cy="5046672"/>
          </a:xfrm>
        </p:spPr>
        <p:txBody>
          <a:bodyPr anchor="t">
            <a:normAutofit/>
          </a:bodyPr>
          <a:lstStyle>
            <a:lvl1pPr algn="ctr">
              <a:defRPr sz="4000" b="1" i="0">
                <a:solidFill>
                  <a:schemeClr val="bg1"/>
                </a:solidFill>
                <a:latin typeface="Helvetica" charset="0"/>
                <a:ea typeface="Helvetica" charset="0"/>
                <a:cs typeface="Helvetica" charset="0"/>
              </a:defRPr>
            </a:lvl1pPr>
          </a:lstStyle>
          <a:p>
            <a:r>
              <a:rPr lang="en-US"/>
              <a:t>Click to edit Master title style</a:t>
            </a:r>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extLst>
    <p:ext uri="{DCECCB84-F9BA-43D5-87BE-67443E8EF086}">
      <p15:sldGuideLst xmlns:p15="http://schemas.microsoft.com/office/powerpoint/2012/main">
        <p15:guide id="1" orient="horz" pos="420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lskärmsbild, rubrik, underrubrik (färgad)">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3" name="Subtitle 2"/>
          <p:cNvSpPr>
            <a:spLocks noGrp="1"/>
          </p:cNvSpPr>
          <p:nvPr>
            <p:ph type="subTitle" idx="1" hasCustomPrompt="1"/>
          </p:nvPr>
        </p:nvSpPr>
        <p:spPr>
          <a:xfrm>
            <a:off x="267001" y="6407778"/>
            <a:ext cx="7121376" cy="260277"/>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400" y="854725"/>
            <a:ext cx="11033548" cy="5046672"/>
          </a:xfrm>
        </p:spPr>
        <p:txBody>
          <a:bodyPr anchor="t">
            <a:normAutofit/>
          </a:bodyPr>
          <a:lstStyle>
            <a:lvl1pPr algn="ctr">
              <a:defRPr sz="4000" b="1" i="0">
                <a:solidFill>
                  <a:srgbClr val="2B5E83"/>
                </a:solidFill>
                <a:latin typeface="Helvetica" charset="0"/>
                <a:ea typeface="Helvetica" charset="0"/>
                <a:cs typeface="Helvetica" charset="0"/>
              </a:defRPr>
            </a:lvl1pPr>
          </a:lstStyle>
          <a:p>
            <a:r>
              <a:rPr lang="en-US"/>
              <a:t>Click to edit Master title style</a:t>
            </a:r>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extLst>
    <p:ext uri="{DCECCB84-F9BA-43D5-87BE-67443E8EF086}">
      <p15:sldGuideLst xmlns:p15="http://schemas.microsoft.com/office/powerpoint/2012/main">
        <p15:guide id="1" orient="horz" pos="420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skärmsbild, underrubrik (vi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3" name="Subtitle 2"/>
          <p:cNvSpPr>
            <a:spLocks noGrp="1"/>
          </p:cNvSpPr>
          <p:nvPr>
            <p:ph type="subTitle" idx="1" hasCustomPrompt="1"/>
          </p:nvPr>
        </p:nvSpPr>
        <p:spPr>
          <a:xfrm>
            <a:off x="267001" y="6407778"/>
            <a:ext cx="7121376" cy="260277"/>
          </a:xfrm>
        </p:spPr>
        <p:txBody>
          <a:bodyPr>
            <a:noAutofit/>
          </a:bodyPr>
          <a:lstStyle>
            <a:lvl1pPr marL="0" indent="0" algn="l">
              <a:buNone/>
              <a:defRPr sz="1500">
                <a:solidFill>
                  <a:schemeClr val="bg1"/>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extLst>
    <p:ext uri="{DCECCB84-F9BA-43D5-87BE-67443E8EF086}">
      <p15:sldGuideLst xmlns:p15="http://schemas.microsoft.com/office/powerpoint/2012/main">
        <p15:guide id="1" orient="horz" pos="42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ullskärmsbild (färgad)">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9" name="Title 8"/>
          <p:cNvSpPr>
            <a:spLocks noGrp="1"/>
          </p:cNvSpPr>
          <p:nvPr>
            <p:ph type="title"/>
          </p:nvPr>
        </p:nvSpPr>
        <p:spPr>
          <a:xfrm>
            <a:off x="593400" y="854725"/>
            <a:ext cx="11033548" cy="5025570"/>
          </a:xfrm>
        </p:spPr>
        <p:txBody>
          <a:bodyPr anchor="t">
            <a:normAutofit/>
          </a:bodyPr>
          <a:lstStyle>
            <a:lvl1pPr algn="ctr">
              <a:defRPr sz="4000" b="1" i="0">
                <a:solidFill>
                  <a:srgbClr val="2B5E83"/>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A52040E5-7E7F-5749-A7D4-1690698F46D8}"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skärmsbild med rubrik och innehåll (färgad tex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9" name="Title 8"/>
          <p:cNvSpPr>
            <a:spLocks noGrp="1"/>
          </p:cNvSpPr>
          <p:nvPr>
            <p:ph type="title"/>
          </p:nvPr>
        </p:nvSpPr>
        <p:spPr>
          <a:xfrm>
            <a:off x="755181" y="854725"/>
            <a:ext cx="5793332" cy="1241361"/>
          </a:xfrm>
        </p:spPr>
        <p:txBody>
          <a:bodyPr anchor="t">
            <a:normAutofit/>
          </a:bodyPr>
          <a:lstStyle>
            <a:lvl1pPr>
              <a:defRPr sz="4000" b="1" i="0">
                <a:solidFill>
                  <a:srgbClr val="2B5E83"/>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E59C93DB-D999-F942-BA15-B9DB7EAD3503}"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
        <p:nvSpPr>
          <p:cNvPr id="4" name="Content Placeholder 3"/>
          <p:cNvSpPr>
            <a:spLocks noGrp="1"/>
          </p:cNvSpPr>
          <p:nvPr>
            <p:ph sz="quarter" idx="14"/>
          </p:nvPr>
        </p:nvSpPr>
        <p:spPr>
          <a:xfrm>
            <a:off x="921434" y="2817166"/>
            <a:ext cx="7231966" cy="3348388"/>
          </a:xfrm>
        </p:spPr>
        <p:txBody>
          <a:bodyPr/>
          <a:lstStyle>
            <a:lvl1pPr>
              <a:defRPr sz="2500">
                <a:solidFill>
                  <a:srgbClr val="111111"/>
                </a:solidFill>
                <a:latin typeface="Helvetica" charset="0"/>
                <a:ea typeface="Helvetica" charset="0"/>
                <a:cs typeface="Helvetica" charset="0"/>
              </a:defRPr>
            </a:lvl1pPr>
            <a:lvl2pPr>
              <a:defRPr sz="2300">
                <a:solidFill>
                  <a:srgbClr val="111111"/>
                </a:solidFill>
                <a:latin typeface="Helvetica" charset="0"/>
                <a:ea typeface="Helvetica" charset="0"/>
                <a:cs typeface="Helvetica" charset="0"/>
              </a:defRPr>
            </a:lvl2pPr>
            <a:lvl3pPr>
              <a:defRPr sz="2100">
                <a:solidFill>
                  <a:srgbClr val="111111"/>
                </a:solidFill>
                <a:latin typeface="Helvetica" charset="0"/>
                <a:ea typeface="Helvetica" charset="0"/>
                <a:cs typeface="Helvetica" charset="0"/>
              </a:defRPr>
            </a:lvl3pPr>
            <a:lvl4pPr>
              <a:defRPr>
                <a:solidFill>
                  <a:srgbClr val="111111"/>
                </a:solidFill>
                <a:latin typeface="Helvetica" charset="0"/>
                <a:ea typeface="Helvetica" charset="0"/>
                <a:cs typeface="Helvetica" charset="0"/>
              </a:defRPr>
            </a:lvl4pPr>
            <a:lvl5pPr>
              <a:defRPr>
                <a:solidFill>
                  <a:srgbClr val="111111"/>
                </a:solidFill>
                <a:latin typeface="Helvetica" charset="0"/>
                <a:ea typeface="Helvetica" charset="0"/>
                <a:cs typeface="Helvetica"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skärmsbild med rubrik och innehåll (vit tex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9" name="Title 8"/>
          <p:cNvSpPr>
            <a:spLocks noGrp="1"/>
          </p:cNvSpPr>
          <p:nvPr>
            <p:ph type="title"/>
          </p:nvPr>
        </p:nvSpPr>
        <p:spPr>
          <a:xfrm>
            <a:off x="755181" y="854725"/>
            <a:ext cx="4121620" cy="1241361"/>
          </a:xfrm>
        </p:spPr>
        <p:txBody>
          <a:bodyPr anchor="t">
            <a:normAutofit/>
          </a:bodyPr>
          <a:lstStyle>
            <a:lvl1pPr>
              <a:defRPr sz="4000" b="1" i="0">
                <a:solidFill>
                  <a:schemeClr val="bg1"/>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29363C99-0B9A-2541-ADA2-93D885A7907F}"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
        <p:nvSpPr>
          <p:cNvPr id="4" name="Content Placeholder 3"/>
          <p:cNvSpPr>
            <a:spLocks noGrp="1"/>
          </p:cNvSpPr>
          <p:nvPr>
            <p:ph sz="quarter" idx="14"/>
          </p:nvPr>
        </p:nvSpPr>
        <p:spPr>
          <a:xfrm>
            <a:off x="921434" y="2817166"/>
            <a:ext cx="6393766" cy="3348388"/>
          </a:xfrm>
        </p:spPr>
        <p:txBody>
          <a:bodyPr/>
          <a:lstStyle>
            <a:lvl1pPr>
              <a:defRPr sz="2500">
                <a:solidFill>
                  <a:schemeClr val="bg1"/>
                </a:solidFill>
                <a:latin typeface="Helvetica" charset="0"/>
                <a:ea typeface="Helvetica" charset="0"/>
                <a:cs typeface="Helvetica" charset="0"/>
              </a:defRPr>
            </a:lvl1pPr>
            <a:lvl2pPr>
              <a:defRPr sz="2300">
                <a:solidFill>
                  <a:schemeClr val="bg1"/>
                </a:solidFill>
                <a:latin typeface="Helvetica" charset="0"/>
                <a:ea typeface="Helvetica" charset="0"/>
                <a:cs typeface="Helvetica" charset="0"/>
              </a:defRPr>
            </a:lvl2pPr>
            <a:lvl3pPr>
              <a:defRPr sz="2100">
                <a:solidFill>
                  <a:schemeClr val="bg1"/>
                </a:solidFill>
                <a:latin typeface="Helvetica" charset="0"/>
                <a:ea typeface="Helvetica" charset="0"/>
                <a:cs typeface="Helvetica" charset="0"/>
              </a:defRPr>
            </a:lvl3pPr>
            <a:lvl4pPr>
              <a:defRPr>
                <a:solidFill>
                  <a:schemeClr val="bg1"/>
                </a:solidFill>
                <a:latin typeface="Helvetica" charset="0"/>
                <a:ea typeface="Helvetica" charset="0"/>
                <a:cs typeface="Helvetica" charset="0"/>
              </a:defRPr>
            </a:lvl4pPr>
            <a:lvl5pPr>
              <a:defRPr>
                <a:solidFill>
                  <a:schemeClr val="bg1"/>
                </a:solidFill>
                <a:latin typeface="Helvetica" charset="0"/>
                <a:ea typeface="Helvetica" charset="0"/>
                <a:cs typeface="Helvetica" charset="0"/>
              </a:defRPr>
            </a:lvl5pPr>
          </a:lstStyle>
          <a:p>
            <a:pPr lvl="0"/>
            <a:r>
              <a:rPr lang="en-US" dirty="0"/>
              <a:t>Click to edit Master text styles</a:t>
            </a:r>
          </a:p>
          <a:p>
            <a:pPr lvl="1"/>
            <a:r>
              <a:rPr lang="en-US"/>
              <a:t>Second level</a:t>
            </a:r>
            <a:endParaRPr lang="en-US" dirty="0"/>
          </a:p>
          <a:p>
            <a:pPr lvl="2"/>
            <a:r>
              <a:rPr lang="en-US" dirty="0"/>
              <a:t>Third level</a:t>
            </a:r>
          </a:p>
          <a:p>
            <a:pPr lvl="3"/>
            <a:r>
              <a:rPr lang="en-US" dirty="0"/>
              <a:t>Fourth level</a:t>
            </a:r>
          </a:p>
          <a:p>
            <a:pPr lvl="4"/>
            <a:r>
              <a:rPr lang="en-US" dirty="0"/>
              <a:t>Fifth level</a:t>
            </a:r>
          </a:p>
        </p:txBody>
      </p:sp>
    </p:spTree>
  </p:cSld>
  <p:clrMapOvr>
    <a:masterClrMapping/>
  </p:clrMapOvr>
  <p:extLst>
    <p:ext uri="{DCECCB84-F9BA-43D5-87BE-67443E8EF086}">
      <p15:sldGuideLst xmlns:p15="http://schemas.microsoft.com/office/powerpoint/2012/main">
        <p15:guide id="1" pos="1536" userDrawn="1">
          <p15:clr>
            <a:srgbClr val="FBAE40"/>
          </p15:clr>
        </p15:guide>
        <p15:guide id="2" pos="3072" userDrawn="1">
          <p15:clr>
            <a:srgbClr val="FBAE40"/>
          </p15:clr>
        </p15:guide>
        <p15:guide id="3" pos="4608" userDrawn="1">
          <p15:clr>
            <a:srgbClr val="FBAE40"/>
          </p15:clr>
        </p15:guide>
        <p15:guide id="4" pos="6144"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skärmsbild, rubrik vänster (färgad)">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9" name="Title 8"/>
          <p:cNvSpPr>
            <a:spLocks noGrp="1"/>
          </p:cNvSpPr>
          <p:nvPr>
            <p:ph type="title"/>
          </p:nvPr>
        </p:nvSpPr>
        <p:spPr>
          <a:xfrm>
            <a:off x="593400" y="854725"/>
            <a:ext cx="4907068" cy="5025570"/>
          </a:xfrm>
        </p:spPr>
        <p:txBody>
          <a:bodyPr anchor="ctr">
            <a:normAutofit/>
          </a:bodyPr>
          <a:lstStyle>
            <a:lvl1pPr algn="ctr">
              <a:defRPr sz="5500" b="1" i="0">
                <a:solidFill>
                  <a:srgbClr val="2B5E83"/>
                </a:solidFill>
                <a:latin typeface="Helvetica" charset="0"/>
                <a:ea typeface="Helvetica" charset="0"/>
                <a:cs typeface="Helvetica" charset="0"/>
              </a:defRPr>
            </a:lvl1pPr>
          </a:lstStyle>
          <a:p>
            <a:r>
              <a:rPr lang="en-US" dirty="0"/>
              <a:t>Click to edit Master title style</a:t>
            </a:r>
          </a:p>
        </p:txBody>
      </p:sp>
      <p:sp>
        <p:nvSpPr>
          <p:cNvPr id="12" name="Date Placeholder 11"/>
          <p:cNvSpPr>
            <a:spLocks noGrp="1"/>
          </p:cNvSpPr>
          <p:nvPr>
            <p:ph type="dt" sz="half" idx="11"/>
          </p:nvPr>
        </p:nvSpPr>
        <p:spPr/>
        <p:txBody>
          <a:bodyPr/>
          <a:lstStyle/>
          <a:p>
            <a:fld id="{FD473612-5238-0F4E-A0A1-FA80172DAD2C}"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skärmsbild, rubrik vänster (vi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9" name="Title 8"/>
          <p:cNvSpPr>
            <a:spLocks noGrp="1"/>
          </p:cNvSpPr>
          <p:nvPr>
            <p:ph type="title"/>
          </p:nvPr>
        </p:nvSpPr>
        <p:spPr>
          <a:xfrm>
            <a:off x="593400" y="854725"/>
            <a:ext cx="4907068" cy="5025570"/>
          </a:xfrm>
        </p:spPr>
        <p:txBody>
          <a:bodyPr anchor="ctr">
            <a:normAutofit/>
          </a:bodyPr>
          <a:lstStyle>
            <a:lvl1pPr algn="ctr">
              <a:defRPr sz="5500" b="1" i="0">
                <a:solidFill>
                  <a:schemeClr val="bg1"/>
                </a:solidFill>
                <a:latin typeface="Helvetica" charset="0"/>
                <a:ea typeface="Helvetica" charset="0"/>
                <a:cs typeface="Helvetica" charset="0"/>
              </a:defRPr>
            </a:lvl1pPr>
          </a:lstStyle>
          <a:p>
            <a:r>
              <a:rPr lang="en-US" dirty="0"/>
              <a:t>Click to edit Master title style</a:t>
            </a:r>
          </a:p>
        </p:txBody>
      </p:sp>
      <p:sp>
        <p:nvSpPr>
          <p:cNvPr id="12" name="Date Placeholder 11"/>
          <p:cNvSpPr>
            <a:spLocks noGrp="1"/>
          </p:cNvSpPr>
          <p:nvPr>
            <p:ph type="dt" sz="half" idx="11"/>
          </p:nvPr>
        </p:nvSpPr>
        <p:spPr/>
        <p:txBody>
          <a:bodyPr/>
          <a:lstStyle/>
          <a:p>
            <a:fld id="{FD473612-5238-0F4E-A0A1-FA80172DAD2C}"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extLst>
    <p:ext uri="{DCECCB84-F9BA-43D5-87BE-67443E8EF086}">
      <p15:sldGuideLst xmlns:p15="http://schemas.microsoft.com/office/powerpoint/2012/main">
        <p15:guide id="1" pos="384" userDrawn="1">
          <p15:clr>
            <a:srgbClr val="FBAE40"/>
          </p15:clr>
        </p15:guide>
        <p15:guide id="2" pos="345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underrubrik, innehåll, fast bakgr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1597" y="833928"/>
            <a:ext cx="6593603" cy="1215801"/>
          </a:xfrm>
        </p:spPr>
        <p:txBody>
          <a:bodyPr anchor="t">
            <a:normAutofit/>
          </a:bodyPr>
          <a:lstStyle>
            <a:lvl1pPr algn="l">
              <a:defRPr sz="4000" b="1" i="0">
                <a:solidFill>
                  <a:srgbClr val="2B5E83"/>
                </a:solidFill>
                <a:latin typeface="Helvetica" charset="0"/>
                <a:ea typeface="Helvetica" charset="0"/>
                <a:cs typeface="Helvetica" charset="0"/>
              </a:defRPr>
            </a:lvl1pPr>
          </a:lstStyle>
          <a:p>
            <a:r>
              <a:rPr lang="en-US" dirty="0"/>
              <a:t>Click to edit Master title style</a:t>
            </a:r>
          </a:p>
        </p:txBody>
      </p:sp>
      <p:sp>
        <p:nvSpPr>
          <p:cNvPr id="3" name="Subtitle 2"/>
          <p:cNvSpPr>
            <a:spLocks noGrp="1"/>
          </p:cNvSpPr>
          <p:nvPr>
            <p:ph type="subTitle" idx="1" hasCustomPrompt="1"/>
          </p:nvPr>
        </p:nvSpPr>
        <p:spPr>
          <a:xfrm>
            <a:off x="721597" y="300376"/>
            <a:ext cx="6593603" cy="264219"/>
          </a:xfrm>
        </p:spPr>
        <p:txBody>
          <a:bodyPr>
            <a:noAutofit/>
          </a:bodyPr>
          <a:lstStyle>
            <a:lvl1pPr marL="0" indent="0" algn="l">
              <a:buNone/>
              <a:defRPr sz="1500">
                <a:solidFill>
                  <a:srgbClr val="888888"/>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5" name="Content Placeholder 14"/>
          <p:cNvSpPr>
            <a:spLocks noGrp="1"/>
          </p:cNvSpPr>
          <p:nvPr>
            <p:ph sz="quarter" idx="17"/>
          </p:nvPr>
        </p:nvSpPr>
        <p:spPr>
          <a:xfrm>
            <a:off x="721597" y="2555666"/>
            <a:ext cx="6593603" cy="3360738"/>
          </a:xfrm>
        </p:spPr>
        <p:txBody>
          <a:bodyPr/>
          <a:lstStyle>
            <a:lvl1pPr>
              <a:defRPr sz="2000">
                <a:latin typeface="Helvetica" charset="0"/>
                <a:ea typeface="Helvetica" charset="0"/>
                <a:cs typeface="Helvetica" charset="0"/>
              </a:defRPr>
            </a:lvl1pPr>
            <a:lvl2pPr>
              <a:defRPr sz="1800">
                <a:latin typeface="Helvetica" charset="0"/>
                <a:ea typeface="Helvetica" charset="0"/>
                <a:cs typeface="Helvetica" charset="0"/>
              </a:defRPr>
            </a:lvl2pPr>
            <a:lvl3pPr>
              <a:defRPr sz="1600">
                <a:latin typeface="Helvetica" charset="0"/>
                <a:ea typeface="Helvetica" charset="0"/>
                <a:cs typeface="Helvetica" charset="0"/>
              </a:defRPr>
            </a:lvl3pPr>
            <a:lvl4pPr>
              <a:defRPr sz="1400">
                <a:latin typeface="Helvetica" charset="0"/>
                <a:ea typeface="Helvetica" charset="0"/>
                <a:cs typeface="Helvetica" charset="0"/>
              </a:defRPr>
            </a:lvl4pPr>
            <a:lvl5pPr>
              <a:defRPr sz="1200">
                <a:latin typeface="Helvetica" charset="0"/>
                <a:ea typeface="Helvetica" charset="0"/>
                <a:cs typeface="Helvetica"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2590" y="6288563"/>
            <a:ext cx="1099652" cy="393098"/>
          </a:xfrm>
          <a:prstGeom prst="rect">
            <a:avLst/>
          </a:prstGeom>
        </p:spPr>
      </p:pic>
    </p:spTree>
    <p:extLst>
      <p:ext uri="{BB962C8B-B14F-4D97-AF65-F5344CB8AC3E}">
        <p14:creationId xmlns:p14="http://schemas.microsoft.com/office/powerpoint/2010/main" val="14880487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536" userDrawn="1">
          <p15:clr>
            <a:srgbClr val="FBAE40"/>
          </p15:clr>
        </p15:guide>
        <p15:guide id="3" pos="3072" userDrawn="1">
          <p15:clr>
            <a:srgbClr val="FBAE40"/>
          </p15:clr>
        </p15:guide>
        <p15:guide id="4" pos="4608" userDrawn="1">
          <p15:clr>
            <a:srgbClr val="FBAE40"/>
          </p15:clr>
        </p15:guide>
        <p15:guide id="5" pos="6144"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underrubrik vänster (färgad)">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3" name="Subtitle 2"/>
          <p:cNvSpPr>
            <a:spLocks noGrp="1"/>
          </p:cNvSpPr>
          <p:nvPr>
            <p:ph type="subTitle" idx="1" hasCustomPrompt="1"/>
          </p:nvPr>
        </p:nvSpPr>
        <p:spPr>
          <a:xfrm>
            <a:off x="267001" y="6407778"/>
            <a:ext cx="7121376" cy="260277"/>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400" y="854725"/>
            <a:ext cx="4893000" cy="5046672"/>
          </a:xfrm>
        </p:spPr>
        <p:txBody>
          <a:bodyPr anchor="ctr">
            <a:normAutofit/>
          </a:bodyPr>
          <a:lstStyle>
            <a:lvl1pPr algn="ctr">
              <a:defRPr sz="4000" b="1" i="0">
                <a:solidFill>
                  <a:srgbClr val="2B5E83"/>
                </a:solidFill>
                <a:latin typeface="Helvetica" charset="0"/>
                <a:ea typeface="Helvetica" charset="0"/>
                <a:cs typeface="Helvetica" charset="0"/>
              </a:defRPr>
            </a:lvl1pPr>
          </a:lstStyle>
          <a:p>
            <a:r>
              <a:rPr lang="en-US"/>
              <a:t>Click to edit Master title style</a:t>
            </a:r>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extLst>
    <p:ext uri="{DCECCB84-F9BA-43D5-87BE-67443E8EF086}">
      <p15:sldGuideLst xmlns:p15="http://schemas.microsoft.com/office/powerpoint/2012/main">
        <p15:guide id="1" orient="horz" pos="4200">
          <p15:clr>
            <a:srgbClr val="FBAE40"/>
          </p15:clr>
        </p15:guide>
        <p15:guide id="2" pos="384" userDrawn="1">
          <p15:clr>
            <a:srgbClr val="FBAE40"/>
          </p15:clr>
        </p15:guide>
        <p15:guide id="3" pos="3456"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underrubrik vänster (vit)">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3" name="Subtitle 2"/>
          <p:cNvSpPr>
            <a:spLocks noGrp="1"/>
          </p:cNvSpPr>
          <p:nvPr>
            <p:ph type="subTitle" idx="1" hasCustomPrompt="1"/>
          </p:nvPr>
        </p:nvSpPr>
        <p:spPr>
          <a:xfrm>
            <a:off x="267001" y="6407778"/>
            <a:ext cx="7121376" cy="260277"/>
          </a:xfrm>
        </p:spPr>
        <p:txBody>
          <a:bodyPr>
            <a:noAutofit/>
          </a:bodyPr>
          <a:lstStyle>
            <a:lvl1pPr marL="0" indent="0" algn="l">
              <a:buNone/>
              <a:defRPr sz="1500">
                <a:solidFill>
                  <a:schemeClr val="bg1"/>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400" y="854725"/>
            <a:ext cx="4893000" cy="5046672"/>
          </a:xfrm>
        </p:spPr>
        <p:txBody>
          <a:bodyPr anchor="ctr">
            <a:normAutofit/>
          </a:bodyPr>
          <a:lstStyle>
            <a:lvl1pPr algn="ctr">
              <a:defRPr sz="4000" b="1" i="0">
                <a:solidFill>
                  <a:schemeClr val="bg1"/>
                </a:solidFill>
                <a:latin typeface="Helvetica" charset="0"/>
                <a:ea typeface="Helvetica" charset="0"/>
                <a:cs typeface="Helvetica" charset="0"/>
              </a:defRPr>
            </a:lvl1pPr>
          </a:lstStyle>
          <a:p>
            <a:r>
              <a:rPr lang="en-US"/>
              <a:t>Click to edit Master title style</a:t>
            </a:r>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extLst>
    <p:ext uri="{DCECCB84-F9BA-43D5-87BE-67443E8EF086}">
      <p15:sldGuideLst xmlns:p15="http://schemas.microsoft.com/office/powerpoint/2012/main">
        <p15:guide id="1" orient="horz" pos="4200">
          <p15:clr>
            <a:srgbClr val="FBAE40"/>
          </p15:clr>
        </p15:guide>
        <p15:guide id="2" pos="384">
          <p15:clr>
            <a:srgbClr val="FBAE40"/>
          </p15:clr>
        </p15:guide>
        <p15:guide id="3" pos="345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3 runda bilder (vit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759654" y="854725"/>
            <a:ext cx="10663311" cy="594247"/>
          </a:xfrm>
        </p:spPr>
        <p:txBody>
          <a:bodyPr anchor="ctr">
            <a:normAutofit/>
          </a:bodyPr>
          <a:lstStyle>
            <a:lvl1pPr algn="ctr">
              <a:defRPr sz="4000" b="1" i="0">
                <a:solidFill>
                  <a:schemeClr val="bg1"/>
                </a:solidFill>
                <a:latin typeface="Helvetica" charset="0"/>
                <a:ea typeface="Helvetica" charset="0"/>
                <a:cs typeface="Helvetica" charset="0"/>
              </a:defRPr>
            </a:lvl1pPr>
          </a:lstStyle>
          <a:p>
            <a:r>
              <a:rPr lang="en-US" dirty="0"/>
              <a:t>Click to edit Master title style</a:t>
            </a:r>
          </a:p>
        </p:txBody>
      </p:sp>
      <p:sp>
        <p:nvSpPr>
          <p:cNvPr id="12" name="Date Placeholder 11"/>
          <p:cNvSpPr>
            <a:spLocks noGrp="1"/>
          </p:cNvSpPr>
          <p:nvPr>
            <p:ph type="dt" sz="half" idx="11"/>
          </p:nvPr>
        </p:nvSpPr>
        <p:spPr/>
        <p:txBody>
          <a:bodyPr/>
          <a:lstStyle/>
          <a:p>
            <a:fld id="{29678424-F0BC-EA4A-82DE-29AB25EE816C}"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3" name="Picture Placeholder 2"/>
          <p:cNvSpPr>
            <a:spLocks noGrp="1"/>
          </p:cNvSpPr>
          <p:nvPr>
            <p:ph type="pic" sz="quarter" idx="13"/>
          </p:nvPr>
        </p:nvSpPr>
        <p:spPr>
          <a:xfrm>
            <a:off x="759655" y="2166425"/>
            <a:ext cx="3474720" cy="3460652"/>
          </a:xfrm>
          <a:prstGeom prst="ellipse">
            <a:avLst/>
          </a:prstGeom>
        </p:spPr>
        <p:txBody>
          <a:bodyPr anchor="ctr" anchorCtr="1">
            <a:normAutofit/>
          </a:bodyPr>
          <a:lstStyle>
            <a:lvl1pPr>
              <a:defRPr sz="2500" b="1" i="0">
                <a:solidFill>
                  <a:schemeClr val="bg1"/>
                </a:solidFill>
                <a:latin typeface="Helvetica" charset="0"/>
                <a:ea typeface="Helvetica" charset="0"/>
                <a:cs typeface="Helvetica" charset="0"/>
              </a:defRPr>
            </a:lvl1pPr>
          </a:lstStyle>
          <a:p>
            <a:endParaRPr lang="en-US"/>
          </a:p>
        </p:txBody>
      </p:sp>
      <p:sp>
        <p:nvSpPr>
          <p:cNvPr id="11" name="Picture Placeholder 2"/>
          <p:cNvSpPr>
            <a:spLocks noGrp="1"/>
          </p:cNvSpPr>
          <p:nvPr>
            <p:ph type="pic" sz="quarter" idx="14"/>
          </p:nvPr>
        </p:nvSpPr>
        <p:spPr>
          <a:xfrm>
            <a:off x="4353949" y="2166425"/>
            <a:ext cx="3474720" cy="3460652"/>
          </a:xfrm>
          <a:prstGeom prst="ellipse">
            <a:avLst/>
          </a:prstGeom>
        </p:spPr>
        <p:txBody>
          <a:bodyPr anchor="ctr" anchorCtr="1">
            <a:normAutofit/>
          </a:bodyPr>
          <a:lstStyle>
            <a:lvl1pPr>
              <a:defRPr sz="2500" b="1" i="0">
                <a:solidFill>
                  <a:schemeClr val="bg1"/>
                </a:solidFill>
                <a:latin typeface="Helvetica" charset="0"/>
                <a:ea typeface="Helvetica" charset="0"/>
                <a:cs typeface="Helvetica" charset="0"/>
              </a:defRPr>
            </a:lvl1pPr>
          </a:lstStyle>
          <a:p>
            <a:endParaRPr lang="en-US"/>
          </a:p>
        </p:txBody>
      </p:sp>
      <p:sp>
        <p:nvSpPr>
          <p:cNvPr id="15" name="Picture Placeholder 2"/>
          <p:cNvSpPr>
            <a:spLocks noGrp="1"/>
          </p:cNvSpPr>
          <p:nvPr>
            <p:ph type="pic" sz="quarter" idx="15"/>
          </p:nvPr>
        </p:nvSpPr>
        <p:spPr>
          <a:xfrm>
            <a:off x="7948245" y="2166425"/>
            <a:ext cx="3474720" cy="3460652"/>
          </a:xfrm>
          <a:prstGeom prst="ellipse">
            <a:avLst/>
          </a:prstGeom>
        </p:spPr>
        <p:txBody>
          <a:bodyPr anchor="ctr" anchorCtr="1">
            <a:normAutofit/>
          </a:bodyPr>
          <a:lstStyle>
            <a:lvl1pPr>
              <a:defRPr sz="2500" b="1" i="0">
                <a:solidFill>
                  <a:schemeClr val="bg1"/>
                </a:solidFill>
                <a:latin typeface="Helvetica" charset="0"/>
                <a:ea typeface="Helvetica" charset="0"/>
                <a:cs typeface="Helvetica" charset="0"/>
              </a:defRPr>
            </a:lvl1pPr>
          </a:lstStyle>
          <a:p>
            <a:endParaRPr lang="en-US"/>
          </a:p>
        </p:txBody>
      </p:sp>
      <p:sp>
        <p:nvSpPr>
          <p:cNvPr id="6" name="Text Placeholder 5"/>
          <p:cNvSpPr>
            <a:spLocks noGrp="1"/>
          </p:cNvSpPr>
          <p:nvPr>
            <p:ph type="body" sz="quarter" idx="16"/>
          </p:nvPr>
        </p:nvSpPr>
        <p:spPr>
          <a:xfrm>
            <a:off x="759654" y="2166425"/>
            <a:ext cx="3474718" cy="3460652"/>
          </a:xfrm>
        </p:spPr>
        <p:txBody>
          <a:bodyPr anchor="ctr">
            <a:noAutofit/>
          </a:bodyPr>
          <a:lstStyle>
            <a:lvl1pPr marL="0" indent="0" algn="ctr">
              <a:buNone/>
              <a:defRPr sz="2500" b="1">
                <a:solidFill>
                  <a:schemeClr val="bg1"/>
                </a:solidFill>
                <a:latin typeface="Helvetica" charset="0"/>
                <a:ea typeface="Helvetica" charset="0"/>
                <a:cs typeface="Helvetica" charset="0"/>
              </a:defRPr>
            </a:lvl1pPr>
            <a:lvl2pPr marL="457200" indent="0" algn="ctr">
              <a:buNone/>
              <a:defRPr sz="2500" b="1">
                <a:solidFill>
                  <a:schemeClr val="bg1"/>
                </a:solidFill>
                <a:latin typeface="Helvetica" charset="0"/>
                <a:ea typeface="Helvetica" charset="0"/>
                <a:cs typeface="Helvetica" charset="0"/>
              </a:defRPr>
            </a:lvl2pPr>
            <a:lvl3pPr marL="914400" indent="0" algn="ctr">
              <a:buNone/>
              <a:defRPr sz="2500" b="1">
                <a:solidFill>
                  <a:schemeClr val="bg1"/>
                </a:solidFill>
                <a:latin typeface="Helvetica" charset="0"/>
                <a:ea typeface="Helvetica" charset="0"/>
                <a:cs typeface="Helvetica" charset="0"/>
              </a:defRPr>
            </a:lvl3pPr>
            <a:lvl4pPr marL="1371600" indent="0" algn="ctr">
              <a:buNone/>
              <a:defRPr sz="2500" b="1">
                <a:solidFill>
                  <a:schemeClr val="bg1"/>
                </a:solidFill>
                <a:latin typeface="Helvetica" charset="0"/>
                <a:ea typeface="Helvetica" charset="0"/>
                <a:cs typeface="Helvetica" charset="0"/>
              </a:defRPr>
            </a:lvl4pPr>
            <a:lvl5pPr marL="1828800" indent="0" algn="ctr">
              <a:buNone/>
              <a:defRPr sz="2500" b="1">
                <a:solidFill>
                  <a:schemeClr val="bg1"/>
                </a:solidFill>
                <a:latin typeface="Helvetica" charset="0"/>
                <a:ea typeface="Helvetica" charset="0"/>
                <a:cs typeface="Helvetica" charset="0"/>
              </a:defRPr>
            </a:lvl5pPr>
          </a:lstStyle>
          <a:p>
            <a:pPr lvl="0"/>
            <a:r>
              <a:rPr lang="en-US" dirty="0"/>
              <a:t>Click to edit Master text styles</a:t>
            </a:r>
          </a:p>
        </p:txBody>
      </p:sp>
      <p:sp>
        <p:nvSpPr>
          <p:cNvPr id="16" name="Text Placeholder 5"/>
          <p:cNvSpPr>
            <a:spLocks noGrp="1"/>
          </p:cNvSpPr>
          <p:nvPr>
            <p:ph type="body" sz="quarter" idx="17"/>
          </p:nvPr>
        </p:nvSpPr>
        <p:spPr>
          <a:xfrm>
            <a:off x="4353946" y="2178245"/>
            <a:ext cx="3474718" cy="3460652"/>
          </a:xfrm>
        </p:spPr>
        <p:txBody>
          <a:bodyPr anchor="ctr">
            <a:noAutofit/>
          </a:bodyPr>
          <a:lstStyle>
            <a:lvl1pPr marL="0" indent="0" algn="ctr">
              <a:buNone/>
              <a:defRPr sz="2500" b="1">
                <a:solidFill>
                  <a:schemeClr val="bg1"/>
                </a:solidFill>
                <a:latin typeface="Helvetica" charset="0"/>
                <a:ea typeface="Helvetica" charset="0"/>
                <a:cs typeface="Helvetica" charset="0"/>
              </a:defRPr>
            </a:lvl1pPr>
            <a:lvl2pPr marL="457200" indent="0" algn="ctr">
              <a:buNone/>
              <a:defRPr sz="2500" b="1">
                <a:solidFill>
                  <a:schemeClr val="bg1"/>
                </a:solidFill>
                <a:latin typeface="Helvetica" charset="0"/>
                <a:ea typeface="Helvetica" charset="0"/>
                <a:cs typeface="Helvetica" charset="0"/>
              </a:defRPr>
            </a:lvl2pPr>
            <a:lvl3pPr marL="914400" indent="0" algn="ctr">
              <a:buNone/>
              <a:defRPr sz="2500" b="1">
                <a:solidFill>
                  <a:schemeClr val="bg1"/>
                </a:solidFill>
                <a:latin typeface="Helvetica" charset="0"/>
                <a:ea typeface="Helvetica" charset="0"/>
                <a:cs typeface="Helvetica" charset="0"/>
              </a:defRPr>
            </a:lvl3pPr>
            <a:lvl4pPr marL="1371600" indent="0" algn="ctr">
              <a:buNone/>
              <a:defRPr sz="2500" b="1">
                <a:solidFill>
                  <a:schemeClr val="bg1"/>
                </a:solidFill>
                <a:latin typeface="Helvetica" charset="0"/>
                <a:ea typeface="Helvetica" charset="0"/>
                <a:cs typeface="Helvetica" charset="0"/>
              </a:defRPr>
            </a:lvl4pPr>
            <a:lvl5pPr marL="1828800" indent="0" algn="ctr">
              <a:buNone/>
              <a:defRPr sz="2500" b="1">
                <a:solidFill>
                  <a:schemeClr val="bg1"/>
                </a:solidFill>
                <a:latin typeface="Helvetica" charset="0"/>
                <a:ea typeface="Helvetica" charset="0"/>
                <a:cs typeface="Helvetica" charset="0"/>
              </a:defRPr>
            </a:lvl5pPr>
          </a:lstStyle>
          <a:p>
            <a:pPr lvl="0"/>
            <a:r>
              <a:rPr lang="en-US" dirty="0"/>
              <a:t>Click to edit Master </a:t>
            </a:r>
            <a:r>
              <a:rPr lang="en-US"/>
              <a:t>text styles</a:t>
            </a:r>
            <a:endParaRPr lang="en-US" dirty="0"/>
          </a:p>
        </p:txBody>
      </p:sp>
      <p:sp>
        <p:nvSpPr>
          <p:cNvPr id="17" name="Text Placeholder 5"/>
          <p:cNvSpPr>
            <a:spLocks noGrp="1"/>
          </p:cNvSpPr>
          <p:nvPr>
            <p:ph type="body" sz="quarter" idx="18"/>
          </p:nvPr>
        </p:nvSpPr>
        <p:spPr>
          <a:xfrm>
            <a:off x="7948235" y="2178245"/>
            <a:ext cx="3474718" cy="3460652"/>
          </a:xfrm>
        </p:spPr>
        <p:txBody>
          <a:bodyPr anchor="ctr">
            <a:noAutofit/>
          </a:bodyPr>
          <a:lstStyle>
            <a:lvl1pPr marL="0" indent="0" algn="ctr">
              <a:buNone/>
              <a:defRPr sz="2500" b="1">
                <a:solidFill>
                  <a:schemeClr val="bg1"/>
                </a:solidFill>
                <a:latin typeface="Helvetica" charset="0"/>
                <a:ea typeface="Helvetica" charset="0"/>
                <a:cs typeface="Helvetica" charset="0"/>
              </a:defRPr>
            </a:lvl1pPr>
            <a:lvl2pPr marL="457200" indent="0" algn="ctr">
              <a:buNone/>
              <a:defRPr sz="2500" b="1">
                <a:solidFill>
                  <a:schemeClr val="bg1"/>
                </a:solidFill>
                <a:latin typeface="Helvetica" charset="0"/>
                <a:ea typeface="Helvetica" charset="0"/>
                <a:cs typeface="Helvetica" charset="0"/>
              </a:defRPr>
            </a:lvl2pPr>
            <a:lvl3pPr marL="914400" indent="0" algn="ctr">
              <a:buNone/>
              <a:defRPr sz="2500" b="1">
                <a:solidFill>
                  <a:schemeClr val="bg1"/>
                </a:solidFill>
                <a:latin typeface="Helvetica" charset="0"/>
                <a:ea typeface="Helvetica" charset="0"/>
                <a:cs typeface="Helvetica" charset="0"/>
              </a:defRPr>
            </a:lvl3pPr>
            <a:lvl4pPr marL="1371600" indent="0" algn="ctr">
              <a:buNone/>
              <a:defRPr sz="2500" b="1">
                <a:solidFill>
                  <a:schemeClr val="bg1"/>
                </a:solidFill>
                <a:latin typeface="Helvetica" charset="0"/>
                <a:ea typeface="Helvetica" charset="0"/>
                <a:cs typeface="Helvetica" charset="0"/>
              </a:defRPr>
            </a:lvl4pPr>
            <a:lvl5pPr marL="1828800" indent="0" algn="ctr">
              <a:buNone/>
              <a:defRPr sz="2500" b="1">
                <a:solidFill>
                  <a:schemeClr val="bg1"/>
                </a:solidFill>
                <a:latin typeface="Helvetica" charset="0"/>
                <a:ea typeface="Helvetica" charset="0"/>
                <a:cs typeface="Helvetica" charset="0"/>
              </a:defRPr>
            </a:lvl5pPr>
          </a:lstStyle>
          <a:p>
            <a:pPr lvl="0"/>
            <a:r>
              <a:rPr lang="en-US" dirty="0"/>
              <a:t>Click to edit Master </a:t>
            </a:r>
            <a:r>
              <a:rPr lang="en-US"/>
              <a:t>text styles</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Rubrik, bakgrund (vit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759654" y="854725"/>
            <a:ext cx="10663311" cy="594247"/>
          </a:xfrm>
        </p:spPr>
        <p:txBody>
          <a:bodyPr anchor="ctr">
            <a:normAutofit/>
          </a:bodyPr>
          <a:lstStyle>
            <a:lvl1pPr algn="ctr">
              <a:defRPr sz="4000" b="1" i="0">
                <a:solidFill>
                  <a:schemeClr val="bg1"/>
                </a:solidFill>
                <a:latin typeface="Helvetica" charset="0"/>
                <a:ea typeface="Helvetica" charset="0"/>
                <a:cs typeface="Helvetica" charset="0"/>
              </a:defRPr>
            </a:lvl1pPr>
          </a:lstStyle>
          <a:p>
            <a:r>
              <a:rPr lang="en-US" dirty="0"/>
              <a:t>Click to edit Master title style</a:t>
            </a:r>
          </a:p>
        </p:txBody>
      </p:sp>
      <p:sp>
        <p:nvSpPr>
          <p:cNvPr id="12" name="Date Placeholder 11"/>
          <p:cNvSpPr>
            <a:spLocks noGrp="1"/>
          </p:cNvSpPr>
          <p:nvPr>
            <p:ph type="dt" sz="half" idx="11"/>
          </p:nvPr>
        </p:nvSpPr>
        <p:spPr/>
        <p:txBody>
          <a:bodyPr/>
          <a:lstStyle/>
          <a:p>
            <a:fld id="{29678424-F0BC-EA4A-82DE-29AB25EE816C}"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 höger (vit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5580063" y="0"/>
            <a:ext cx="6611937" cy="6858000"/>
          </a:xfrm>
        </p:spPr>
        <p:txBody>
          <a:bodyPr/>
          <a:lstStyle/>
          <a:p>
            <a:endParaRPr lang="en-US" dirty="0"/>
          </a:p>
        </p:txBody>
      </p:sp>
      <p:sp>
        <p:nvSpPr>
          <p:cNvPr id="3" name="Subtitle 2"/>
          <p:cNvSpPr>
            <a:spLocks noGrp="1"/>
          </p:cNvSpPr>
          <p:nvPr>
            <p:ph type="subTitle" idx="1" hasCustomPrompt="1"/>
          </p:nvPr>
        </p:nvSpPr>
        <p:spPr>
          <a:xfrm>
            <a:off x="224797" y="6353002"/>
            <a:ext cx="7121376" cy="264219"/>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399" y="854725"/>
            <a:ext cx="4499105" cy="5294075"/>
          </a:xfrm>
        </p:spPr>
        <p:txBody>
          <a:bodyPr anchor="t">
            <a:normAutofit/>
          </a:bodyPr>
          <a:lstStyle>
            <a:lvl1pPr>
              <a:defRPr sz="3500" b="1" i="0">
                <a:solidFill>
                  <a:srgbClr val="2B5E83"/>
                </a:solidFill>
                <a:latin typeface="Helvetica" charset="0"/>
                <a:ea typeface="Helvetica" charset="0"/>
                <a:cs typeface="Helvetica" charset="0"/>
              </a:defRPr>
            </a:lvl1pPr>
          </a:lstStyle>
          <a:p>
            <a:r>
              <a:rPr lang="en-US" dirty="0"/>
              <a:t>Click to edit Master title style</a:t>
            </a:r>
          </a:p>
        </p:txBody>
      </p:sp>
      <p:sp>
        <p:nvSpPr>
          <p:cNvPr id="12" name="Date Placeholder 11"/>
          <p:cNvSpPr>
            <a:spLocks noGrp="1"/>
          </p:cNvSpPr>
          <p:nvPr>
            <p:ph type="dt" sz="half" idx="11"/>
          </p:nvPr>
        </p:nvSpPr>
        <p:spPr/>
        <p:txBody>
          <a:bodyPr/>
          <a:lstStyle/>
          <a:p>
            <a:fld id="{085E0810-E263-DB40-801A-7EE49EC13EEB}"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höger med innehåll (färgad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5580063" y="0"/>
            <a:ext cx="6611937" cy="6858000"/>
          </a:xfrm>
        </p:spPr>
        <p:txBody>
          <a:bodyPr/>
          <a:lstStyle/>
          <a:p>
            <a:endParaRPr lang="en-US" dirty="0"/>
          </a:p>
        </p:txBody>
      </p:sp>
      <p:sp>
        <p:nvSpPr>
          <p:cNvPr id="3" name="Subtitle 2"/>
          <p:cNvSpPr>
            <a:spLocks noGrp="1"/>
          </p:cNvSpPr>
          <p:nvPr>
            <p:ph type="subTitle" idx="1" hasCustomPrompt="1"/>
          </p:nvPr>
        </p:nvSpPr>
        <p:spPr>
          <a:xfrm>
            <a:off x="224797" y="6353002"/>
            <a:ext cx="7121376" cy="264219"/>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400" y="854725"/>
            <a:ext cx="4499104" cy="1076989"/>
          </a:xfrm>
        </p:spPr>
        <p:txBody>
          <a:bodyPr anchor="t">
            <a:normAutofit/>
          </a:bodyPr>
          <a:lstStyle>
            <a:lvl1pPr>
              <a:defRPr sz="3500" b="1" i="0">
                <a:solidFill>
                  <a:srgbClr val="2B5E83"/>
                </a:solidFill>
                <a:latin typeface="Helvetica" charset="0"/>
                <a:ea typeface="Helvetica" charset="0"/>
                <a:cs typeface="Helvetica" charset="0"/>
              </a:defRPr>
            </a:lvl1pPr>
          </a:lstStyle>
          <a:p>
            <a:r>
              <a:rPr lang="en-US" dirty="0"/>
              <a:t>Click to edit Master title style</a:t>
            </a:r>
          </a:p>
        </p:txBody>
      </p:sp>
      <p:sp>
        <p:nvSpPr>
          <p:cNvPr id="12" name="Date Placeholder 11"/>
          <p:cNvSpPr>
            <a:spLocks noGrp="1"/>
          </p:cNvSpPr>
          <p:nvPr>
            <p:ph type="dt" sz="half" idx="11"/>
          </p:nvPr>
        </p:nvSpPr>
        <p:spPr/>
        <p:txBody>
          <a:bodyPr/>
          <a:lstStyle/>
          <a:p>
            <a:fld id="{BAC2EAE9-872A-4641-8A21-847AA38C9279}"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
        <p:nvSpPr>
          <p:cNvPr id="8" name="Content Placeholder 3"/>
          <p:cNvSpPr>
            <a:spLocks noGrp="1"/>
          </p:cNvSpPr>
          <p:nvPr>
            <p:ph sz="quarter" idx="14"/>
          </p:nvPr>
        </p:nvSpPr>
        <p:spPr>
          <a:xfrm>
            <a:off x="593399" y="2035968"/>
            <a:ext cx="4499105" cy="4106069"/>
          </a:xfrm>
        </p:spPr>
        <p:txBody>
          <a:bodyPr/>
          <a:lstStyle>
            <a:lvl1pPr>
              <a:defRPr sz="2000" b="0" i="0">
                <a:latin typeface="Helvetica" charset="0"/>
                <a:ea typeface="Helvetica" charset="0"/>
                <a:cs typeface="Helvetica" charset="0"/>
              </a:defRPr>
            </a:lvl1pPr>
            <a:lvl2pPr>
              <a:defRPr sz="1800" b="0" i="0">
                <a:latin typeface="Helvetica" charset="0"/>
                <a:ea typeface="Helvetica" charset="0"/>
                <a:cs typeface="Helvetica" charset="0"/>
              </a:defRPr>
            </a:lvl2pPr>
            <a:lvl3pPr>
              <a:defRPr sz="1600" b="0" i="0">
                <a:latin typeface="Helvetica" charset="0"/>
                <a:ea typeface="Helvetica" charset="0"/>
                <a:cs typeface="Helvetica" charset="0"/>
              </a:defRPr>
            </a:lvl3pPr>
            <a:lvl4pPr>
              <a:defRPr sz="1400" b="0" i="0">
                <a:latin typeface="Helvetica" charset="0"/>
                <a:ea typeface="Helvetica" charset="0"/>
                <a:cs typeface="Helvetica" charset="0"/>
              </a:defRPr>
            </a:lvl4pPr>
            <a:lvl5pPr>
              <a:defRPr sz="1400" b="0" i="0">
                <a:latin typeface="Helvetica" charset="0"/>
                <a:ea typeface="Helvetica" charset="0"/>
                <a:cs typeface="Helvetica"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höger med innehåll (vit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5580063" y="0"/>
            <a:ext cx="6611937" cy="6858000"/>
          </a:xfrm>
        </p:spPr>
        <p:txBody>
          <a:bodyPr/>
          <a:lstStyle/>
          <a:p>
            <a:endParaRPr lang="en-US" dirty="0"/>
          </a:p>
        </p:txBody>
      </p:sp>
      <p:sp>
        <p:nvSpPr>
          <p:cNvPr id="3" name="Subtitle 2"/>
          <p:cNvSpPr>
            <a:spLocks noGrp="1"/>
          </p:cNvSpPr>
          <p:nvPr>
            <p:ph type="subTitle" idx="1" hasCustomPrompt="1"/>
          </p:nvPr>
        </p:nvSpPr>
        <p:spPr>
          <a:xfrm>
            <a:off x="224797" y="6353002"/>
            <a:ext cx="7121376" cy="264219"/>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399" y="854726"/>
            <a:ext cx="4499105" cy="1073466"/>
          </a:xfrm>
        </p:spPr>
        <p:txBody>
          <a:bodyPr anchor="t">
            <a:normAutofit/>
          </a:bodyPr>
          <a:lstStyle>
            <a:lvl1pPr>
              <a:defRPr sz="3500" b="1" i="0">
                <a:solidFill>
                  <a:srgbClr val="2B5E83"/>
                </a:solidFill>
                <a:latin typeface="Helvetica" charset="0"/>
                <a:ea typeface="Helvetica" charset="0"/>
                <a:cs typeface="Helvetica" charset="0"/>
              </a:defRPr>
            </a:lvl1pPr>
          </a:lstStyle>
          <a:p>
            <a:r>
              <a:rPr lang="en-US" dirty="0"/>
              <a:t>Click to edit Master title style</a:t>
            </a:r>
          </a:p>
        </p:txBody>
      </p:sp>
      <p:sp>
        <p:nvSpPr>
          <p:cNvPr id="12" name="Date Placeholder 11"/>
          <p:cNvSpPr>
            <a:spLocks noGrp="1"/>
          </p:cNvSpPr>
          <p:nvPr>
            <p:ph type="dt" sz="half" idx="11"/>
          </p:nvPr>
        </p:nvSpPr>
        <p:spPr/>
        <p:txBody>
          <a:bodyPr/>
          <a:lstStyle/>
          <a:p>
            <a:fld id="{085E0810-E263-DB40-801A-7EE49EC13EEB}"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4" name="Content Placeholder 3"/>
          <p:cNvSpPr>
            <a:spLocks noGrp="1"/>
          </p:cNvSpPr>
          <p:nvPr>
            <p:ph sz="quarter" idx="14"/>
          </p:nvPr>
        </p:nvSpPr>
        <p:spPr>
          <a:xfrm>
            <a:off x="593399" y="2078038"/>
            <a:ext cx="4499105" cy="4064000"/>
          </a:xfrm>
        </p:spPr>
        <p:txBody>
          <a:bodyPr/>
          <a:lstStyle>
            <a:lvl1pPr>
              <a:defRPr sz="2000" b="0" i="0">
                <a:latin typeface="Helvetica" charset="0"/>
                <a:ea typeface="Helvetica" charset="0"/>
                <a:cs typeface="Helvetica" charset="0"/>
              </a:defRPr>
            </a:lvl1pPr>
            <a:lvl2pPr>
              <a:defRPr sz="1800" b="0" i="0">
                <a:latin typeface="Helvetica" charset="0"/>
                <a:ea typeface="Helvetica" charset="0"/>
                <a:cs typeface="Helvetica" charset="0"/>
              </a:defRPr>
            </a:lvl2pPr>
            <a:lvl3pPr>
              <a:defRPr sz="1600" b="0" i="0">
                <a:latin typeface="Helvetica" charset="0"/>
                <a:ea typeface="Helvetica" charset="0"/>
                <a:cs typeface="Helvetica" charset="0"/>
              </a:defRPr>
            </a:lvl3pPr>
            <a:lvl4pPr>
              <a:defRPr sz="1400" b="0" i="0">
                <a:latin typeface="Helvetica" charset="0"/>
                <a:ea typeface="Helvetica" charset="0"/>
                <a:cs typeface="Helvetica" charset="0"/>
              </a:defRPr>
            </a:lvl4pPr>
            <a:lvl5pPr>
              <a:defRPr sz="1400" b="0" i="0">
                <a:latin typeface="Helvetica" charset="0"/>
                <a:ea typeface="Helvetica" charset="0"/>
                <a:cs typeface="Helvetica"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ild höger (färgad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5580063" y="0"/>
            <a:ext cx="6611937" cy="6858000"/>
          </a:xfrm>
        </p:spPr>
        <p:txBody>
          <a:bodyPr/>
          <a:lstStyle/>
          <a:p>
            <a:endParaRPr lang="en-US" dirty="0"/>
          </a:p>
        </p:txBody>
      </p:sp>
      <p:sp>
        <p:nvSpPr>
          <p:cNvPr id="3" name="Subtitle 2"/>
          <p:cNvSpPr>
            <a:spLocks noGrp="1"/>
          </p:cNvSpPr>
          <p:nvPr>
            <p:ph type="subTitle" idx="1" hasCustomPrompt="1"/>
          </p:nvPr>
        </p:nvSpPr>
        <p:spPr>
          <a:xfrm>
            <a:off x="224797" y="6353002"/>
            <a:ext cx="7121376" cy="264219"/>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400" y="854725"/>
            <a:ext cx="4036200" cy="5294075"/>
          </a:xfrm>
        </p:spPr>
        <p:txBody>
          <a:bodyPr anchor="t">
            <a:normAutofit/>
          </a:bodyPr>
          <a:lstStyle>
            <a:lvl1pPr>
              <a:defRPr sz="3500" b="1" i="0">
                <a:solidFill>
                  <a:srgbClr val="2B5E83"/>
                </a:solidFill>
                <a:latin typeface="Helvetica" charset="0"/>
                <a:ea typeface="Helvetica" charset="0"/>
                <a:cs typeface="Helvetica" charset="0"/>
              </a:defRPr>
            </a:lvl1pPr>
          </a:lstStyle>
          <a:p>
            <a:r>
              <a:rPr lang="en-US" dirty="0"/>
              <a:t>Click to edit Master title style</a:t>
            </a:r>
          </a:p>
        </p:txBody>
      </p:sp>
      <p:sp>
        <p:nvSpPr>
          <p:cNvPr id="12" name="Date Placeholder 11"/>
          <p:cNvSpPr>
            <a:spLocks noGrp="1"/>
          </p:cNvSpPr>
          <p:nvPr>
            <p:ph type="dt" sz="half" idx="11"/>
          </p:nvPr>
        </p:nvSpPr>
        <p:spPr/>
        <p:txBody>
          <a:bodyPr/>
          <a:lstStyle/>
          <a:p>
            <a:fld id="{BAC2EAE9-872A-4641-8A21-847AA38C9279}"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liggande bild (färgad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1772530"/>
            <a:ext cx="12192000" cy="5085470"/>
          </a:xfrm>
        </p:spPr>
        <p:txBody>
          <a:bodyPr/>
          <a:lstStyle/>
          <a:p>
            <a:endParaRPr lang="en-US" dirty="0"/>
          </a:p>
        </p:txBody>
      </p:sp>
      <p:sp>
        <p:nvSpPr>
          <p:cNvPr id="3" name="Subtitle 2"/>
          <p:cNvSpPr>
            <a:spLocks noGrp="1"/>
          </p:cNvSpPr>
          <p:nvPr>
            <p:ph type="subTitle" idx="1" hasCustomPrompt="1"/>
          </p:nvPr>
        </p:nvSpPr>
        <p:spPr>
          <a:xfrm>
            <a:off x="267001" y="239126"/>
            <a:ext cx="7121376" cy="260277"/>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400" y="854725"/>
            <a:ext cx="11033548" cy="917805"/>
          </a:xfrm>
        </p:spPr>
        <p:txBody>
          <a:bodyPr anchor="t">
            <a:normAutofit/>
          </a:bodyPr>
          <a:lstStyle>
            <a:lvl1pPr algn="ctr">
              <a:defRPr sz="4000" b="1" i="0">
                <a:solidFill>
                  <a:srgbClr val="2B5E83"/>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C9E1C6DB-063B-BC4E-B5C7-D82DD0BDF845}"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liggande bild (vit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1772530"/>
            <a:ext cx="12192000" cy="5085470"/>
          </a:xfrm>
        </p:spPr>
        <p:txBody>
          <a:bodyPr/>
          <a:lstStyle/>
          <a:p>
            <a:endParaRPr lang="en-US" dirty="0"/>
          </a:p>
        </p:txBody>
      </p:sp>
      <p:sp>
        <p:nvSpPr>
          <p:cNvPr id="3" name="Subtitle 2"/>
          <p:cNvSpPr>
            <a:spLocks noGrp="1"/>
          </p:cNvSpPr>
          <p:nvPr>
            <p:ph type="subTitle" idx="1" hasCustomPrompt="1"/>
          </p:nvPr>
        </p:nvSpPr>
        <p:spPr>
          <a:xfrm>
            <a:off x="267001" y="239126"/>
            <a:ext cx="7121376" cy="260277"/>
          </a:xfrm>
        </p:spPr>
        <p:txBody>
          <a:bodyPr>
            <a:noAutofit/>
          </a:bodyPr>
          <a:lstStyle>
            <a:lvl1pPr marL="0" indent="0" algn="l">
              <a:buNone/>
              <a:defRPr sz="1500">
                <a:solidFill>
                  <a:srgbClr val="2B5E83"/>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itle 8"/>
          <p:cNvSpPr>
            <a:spLocks noGrp="1"/>
          </p:cNvSpPr>
          <p:nvPr>
            <p:ph type="title"/>
          </p:nvPr>
        </p:nvSpPr>
        <p:spPr>
          <a:xfrm>
            <a:off x="593400" y="854725"/>
            <a:ext cx="11033548" cy="917805"/>
          </a:xfrm>
        </p:spPr>
        <p:txBody>
          <a:bodyPr anchor="t">
            <a:normAutofit/>
          </a:bodyPr>
          <a:lstStyle>
            <a:lvl1pPr algn="ctr">
              <a:defRPr sz="4000" b="1" i="0">
                <a:solidFill>
                  <a:srgbClr val="2B5E83"/>
                </a:solidFill>
                <a:latin typeface="Helvetica" charset="0"/>
                <a:ea typeface="Helvetica" charset="0"/>
                <a:cs typeface="Helvetica" charset="0"/>
              </a:defRPr>
            </a:lvl1pPr>
          </a:lstStyle>
          <a:p>
            <a:r>
              <a:rPr lang="en-US"/>
              <a:t>Click to edit Master title style</a:t>
            </a:r>
          </a:p>
        </p:txBody>
      </p:sp>
      <p:sp>
        <p:nvSpPr>
          <p:cNvPr id="12" name="Date Placeholder 11"/>
          <p:cNvSpPr>
            <a:spLocks noGrp="1"/>
          </p:cNvSpPr>
          <p:nvPr>
            <p:ph type="dt" sz="half" idx="11"/>
          </p:nvPr>
        </p:nvSpPr>
        <p:spPr/>
        <p:txBody>
          <a:bodyPr/>
          <a:lstStyle/>
          <a:p>
            <a:fld id="{5E5A1A91-EB46-D041-99A6-505F9626A7C6}"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skärmsbild (vit logga)">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 y="0"/>
            <a:ext cx="12192000" cy="6858000"/>
          </a:xfrm>
        </p:spPr>
        <p:txBody>
          <a:bodyPr/>
          <a:lstStyle/>
          <a:p>
            <a:endParaRPr lang="en-US" dirty="0"/>
          </a:p>
        </p:txBody>
      </p:sp>
      <p:sp>
        <p:nvSpPr>
          <p:cNvPr id="12" name="Date Placeholder 11"/>
          <p:cNvSpPr>
            <a:spLocks noGrp="1"/>
          </p:cNvSpPr>
          <p:nvPr>
            <p:ph type="dt" sz="half" idx="11"/>
          </p:nvPr>
        </p:nvSpPr>
        <p:spPr/>
        <p:txBody>
          <a:bodyPr/>
          <a:lstStyle/>
          <a:p>
            <a:fld id="{C73E81D0-7754-AB40-B28B-8649911DDF55}" type="datetime1">
              <a:rPr lang="en-US" smtClean="0"/>
              <a:t>3/5/2020</a:t>
            </a:fld>
            <a:endParaRPr lang="en-US"/>
          </a:p>
        </p:txBody>
      </p:sp>
      <p:sp>
        <p:nvSpPr>
          <p:cNvPr id="13" name="Footer Placeholder 12"/>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a:xfrm>
            <a:off x="10850400" y="6298750"/>
            <a:ext cx="1075160" cy="365125"/>
          </a:xfrm>
          <a:blipFill>
            <a:blip r:embed="rId2"/>
            <a:stretch>
              <a:fillRect/>
            </a:stretch>
          </a:blipFill>
        </p:spPr>
        <p:txBody>
          <a:bodyPr/>
          <a:lstStyle>
            <a:lvl1pPr>
              <a:defRPr sz="100">
                <a:solidFill>
                  <a:schemeClr val="bg1"/>
                </a:solidFill>
                <a:latin typeface="Helvetica" charset="0"/>
                <a:ea typeface="Helvetica" charset="0"/>
                <a:cs typeface="Helvetica" charset="0"/>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071D8C-8553-7F49-9ADF-4E7238B5E4D0}" type="datetime1">
              <a:rPr lang="en-US" smtClean="0"/>
              <a:t>3/5/2020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8E88B-1C1A-904E-9521-49E8A3DEDF3B}" type="slidenum">
              <a:rPr lang="en-US" smtClean="0"/>
              <a:t>‹#›</a:t>
            </a:fld>
            <a:endParaRPr lang="en-US"/>
          </a:p>
        </p:txBody>
      </p:sp>
    </p:spTree>
    <p:extLst>
      <p:ext uri="{BB962C8B-B14F-4D97-AF65-F5344CB8AC3E}">
        <p14:creationId xmlns:p14="http://schemas.microsoft.com/office/powerpoint/2010/main" val="106523587"/>
      </p:ext>
    </p:extLst>
  </p:cSld>
  <p:clrMap bg1="lt1" tx1="dk1" bg2="lt2" tx2="dk2" accent1="accent1" accent2="accent2" accent3="accent3" accent4="accent4" accent5="accent5" accent6="accent6" hlink="hlink" folHlink="folHlink"/>
  <p:sldLayoutIdLst>
    <p:sldLayoutId id="2147483674" r:id="rId1"/>
    <p:sldLayoutId id="2147483649" r:id="rId2"/>
    <p:sldLayoutId id="2147483661" r:id="rId3"/>
    <p:sldLayoutId id="2147483662" r:id="rId4"/>
    <p:sldLayoutId id="2147483681" r:id="rId5"/>
    <p:sldLayoutId id="2147483682" r:id="rId6"/>
    <p:sldLayoutId id="2147483664" r:id="rId7"/>
    <p:sldLayoutId id="2147483665" r:id="rId8"/>
    <p:sldLayoutId id="2147483663" r:id="rId9"/>
    <p:sldLayoutId id="2147483666" r:id="rId10"/>
    <p:sldLayoutId id="2147483670" r:id="rId11"/>
    <p:sldLayoutId id="2147483675" r:id="rId12"/>
    <p:sldLayoutId id="2147483677" r:id="rId13"/>
    <p:sldLayoutId id="2147483676" r:id="rId14"/>
    <p:sldLayoutId id="2147483671" r:id="rId15"/>
    <p:sldLayoutId id="2147483668" r:id="rId16"/>
    <p:sldLayoutId id="2147483669" r:id="rId17"/>
    <p:sldLayoutId id="2147483672" r:id="rId18"/>
    <p:sldLayoutId id="2147483678" r:id="rId19"/>
    <p:sldLayoutId id="2147483679" r:id="rId20"/>
    <p:sldLayoutId id="2147483680" r:id="rId21"/>
    <p:sldLayoutId id="2147483673" r:id="rId22"/>
    <p:sldLayoutId id="2147483684" r:id="rId2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20" t="7636" r="35970" b="28357"/>
          <a:stretch/>
        </p:blipFill>
        <p:spPr>
          <a:xfrm>
            <a:off x="0" y="0"/>
            <a:ext cx="12192000" cy="6858000"/>
          </a:xfrm>
        </p:spPr>
      </p:pic>
      <p:sp>
        <p:nvSpPr>
          <p:cNvPr id="4" name="Slide Number Placeholder 3"/>
          <p:cNvSpPr>
            <a:spLocks noGrp="1"/>
          </p:cNvSpPr>
          <p:nvPr>
            <p:ph type="sldNum" sz="quarter" idx="13"/>
          </p:nvPr>
        </p:nvSpPr>
        <p:spPr/>
        <p:txBody>
          <a:bodyPr/>
          <a:lstStyle/>
          <a:p>
            <a:fld id="{E608E88B-1C1A-904E-9521-49E8A3DEDF3B}" type="slidenum">
              <a:rPr lang="en-US" smtClean="0"/>
              <a:pPr/>
              <a:t>1</a:t>
            </a:fld>
            <a:endParaRPr lang="en-US" dirty="0"/>
          </a:p>
        </p:txBody>
      </p:sp>
      <p:sp>
        <p:nvSpPr>
          <p:cNvPr id="5" name="textruta 4">
            <a:extLst>
              <a:ext uri="{FF2B5EF4-FFF2-40B4-BE49-F238E27FC236}">
                <a16:creationId xmlns:a16="http://schemas.microsoft.com/office/drawing/2014/main" id="{3C744674-7EFE-4728-B1A1-3468B24ACCA8}"/>
              </a:ext>
            </a:extLst>
          </p:cNvPr>
          <p:cNvSpPr txBox="1"/>
          <p:nvPr/>
        </p:nvSpPr>
        <p:spPr>
          <a:xfrm>
            <a:off x="750277" y="586154"/>
            <a:ext cx="10879015" cy="923330"/>
          </a:xfrm>
          <a:prstGeom prst="rect">
            <a:avLst/>
          </a:prstGeom>
          <a:noFill/>
        </p:spPr>
        <p:txBody>
          <a:bodyPr wrap="square" rtlCol="0">
            <a:spAutoFit/>
          </a:bodyPr>
          <a:lstStyle/>
          <a:p>
            <a:r>
              <a:rPr lang="sv-SE" sz="5400" b="1" dirty="0">
                <a:solidFill>
                  <a:schemeClr val="bg1"/>
                </a:solidFill>
                <a:latin typeface="Helvetica" panose="020B0604020202020204" pitchFamily="34" charset="0"/>
                <a:cs typeface="Helvetica" panose="020B0604020202020204" pitchFamily="34" charset="0"/>
              </a:rPr>
              <a:t>Kunskapslyft Industri</a:t>
            </a:r>
          </a:p>
        </p:txBody>
      </p:sp>
      <p:sp>
        <p:nvSpPr>
          <p:cNvPr id="2" name="textruta 1">
            <a:extLst>
              <a:ext uri="{FF2B5EF4-FFF2-40B4-BE49-F238E27FC236}">
                <a16:creationId xmlns:a16="http://schemas.microsoft.com/office/drawing/2014/main" id="{BF72412C-422A-4544-9BA9-6306C071904F}"/>
              </a:ext>
            </a:extLst>
          </p:cNvPr>
          <p:cNvSpPr txBox="1"/>
          <p:nvPr/>
        </p:nvSpPr>
        <p:spPr>
          <a:xfrm>
            <a:off x="6409722" y="2780732"/>
            <a:ext cx="5782278" cy="3785652"/>
          </a:xfrm>
          <a:prstGeom prst="rect">
            <a:avLst/>
          </a:prstGeom>
          <a:solidFill>
            <a:schemeClr val="accent6">
              <a:lumMod val="60000"/>
              <a:lumOff val="40000"/>
            </a:schemeClr>
          </a:solidFill>
        </p:spPr>
        <p:txBody>
          <a:bodyPr wrap="square" rtlCol="0">
            <a:spAutoFit/>
          </a:bodyPr>
          <a:lstStyle/>
          <a:p>
            <a:r>
              <a:rPr lang="sv-SE" sz="2000" dirty="0">
                <a:solidFill>
                  <a:schemeClr val="bg1"/>
                </a:solidFill>
              </a:rPr>
              <a:t>Projektets budget:	9,5 </a:t>
            </a:r>
            <a:r>
              <a:rPr lang="sv-SE" sz="2000">
                <a:solidFill>
                  <a:schemeClr val="bg1"/>
                </a:solidFill>
              </a:rPr>
              <a:t>msek</a:t>
            </a:r>
            <a:endParaRPr lang="sv-SE" sz="2000" dirty="0">
              <a:solidFill>
                <a:schemeClr val="bg1"/>
              </a:solidFill>
            </a:endParaRPr>
          </a:p>
          <a:p>
            <a:endParaRPr lang="sv-SE" sz="2000" dirty="0">
              <a:solidFill>
                <a:schemeClr val="bg1"/>
              </a:solidFill>
            </a:endParaRPr>
          </a:p>
          <a:p>
            <a:r>
              <a:rPr lang="sv-SE" sz="2000" dirty="0">
                <a:solidFill>
                  <a:schemeClr val="bg1"/>
                </a:solidFill>
              </a:rPr>
              <a:t>Projektperiod: 		2020 - 2022</a:t>
            </a:r>
          </a:p>
          <a:p>
            <a:endParaRPr lang="sv-SE" sz="2000" dirty="0">
              <a:solidFill>
                <a:schemeClr val="bg1"/>
              </a:solidFill>
            </a:endParaRPr>
          </a:p>
          <a:p>
            <a:r>
              <a:rPr lang="sv-SE" sz="2000" dirty="0">
                <a:solidFill>
                  <a:schemeClr val="bg1"/>
                </a:solidFill>
              </a:rPr>
              <a:t>Berörda kommuner: 	Alla kommuner i Fyrbodal</a:t>
            </a:r>
          </a:p>
          <a:p>
            <a:endParaRPr lang="sv-SE" sz="2000" dirty="0">
              <a:solidFill>
                <a:schemeClr val="bg1"/>
              </a:solidFill>
            </a:endParaRPr>
          </a:p>
          <a:p>
            <a:r>
              <a:rPr lang="sv-SE" sz="2000" dirty="0">
                <a:solidFill>
                  <a:schemeClr val="bg1"/>
                </a:solidFill>
              </a:rPr>
              <a:t>Projektpartners:		Vi samverkar med alla 				organisationer, akademi 				och institut som vänder sig 			till befintliga tillverkande 				företag och industrinära 				tjänsteföretag.</a:t>
            </a:r>
          </a:p>
        </p:txBody>
      </p:sp>
    </p:spTree>
    <p:extLst>
      <p:ext uri="{BB962C8B-B14F-4D97-AF65-F5344CB8AC3E}">
        <p14:creationId xmlns:p14="http://schemas.microsoft.com/office/powerpoint/2010/main" val="486664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4000" y="703289"/>
            <a:ext cx="7685476" cy="800108"/>
          </a:xfrm>
        </p:spPr>
        <p:txBody>
          <a:bodyPr>
            <a:normAutofit/>
          </a:bodyPr>
          <a:lstStyle/>
          <a:p>
            <a:r>
              <a:rPr lang="sv-SE" dirty="0"/>
              <a:t>Syfte</a:t>
            </a:r>
          </a:p>
        </p:txBody>
      </p:sp>
      <p:sp>
        <p:nvSpPr>
          <p:cNvPr id="4" name="Content Placeholder 3"/>
          <p:cNvSpPr>
            <a:spLocks noGrp="1"/>
          </p:cNvSpPr>
          <p:nvPr>
            <p:ph sz="quarter" idx="17"/>
          </p:nvPr>
        </p:nvSpPr>
        <p:spPr>
          <a:xfrm>
            <a:off x="519572" y="1856514"/>
            <a:ext cx="11078428" cy="5001486"/>
          </a:xfrm>
        </p:spPr>
        <p:txBody>
          <a:bodyPr>
            <a:noAutofit/>
          </a:bodyPr>
          <a:lstStyle/>
          <a:p>
            <a:pPr lvl="0"/>
            <a:r>
              <a:rPr lang="sv-SE" dirty="0"/>
              <a:t>Projektet Kunskapslyft Industri Fyrbodal syftar till att stärka företagens konkurrenskraft genom att utveckla den befintliga kompetensen hos företagen samt stärka kompetensen kring förändringsledning. Genom att satsa på de egna medarbetarna ökas attraktiviteten som arbetsgivare.</a:t>
            </a:r>
          </a:p>
          <a:p>
            <a:pPr lvl="0"/>
            <a:r>
              <a:rPr lang="sv-SE" dirty="0"/>
              <a:t>Med rätt kompetens och arbetssätt i företagens ledningsgrupper och hos chefer/ledare blir företagen mycket bättre på att hantera små och stora förändringar, såsom att ta fram nya affärsmodeller, välja och implementera ny teknik, utveckla organisationen och införa nya effektiva arbetssätt.</a:t>
            </a:r>
          </a:p>
          <a:p>
            <a:pPr lvl="0"/>
            <a:r>
              <a:rPr lang="sv-SE" dirty="0"/>
              <a:t>Genom att samordna möten, besök och event med övriga aktörer inom Innovationssystemet ökar vi tydligheten om vem som kan hjälpa till när, och sätter företagens behov i centrum.</a:t>
            </a:r>
          </a:p>
          <a:p>
            <a:pPr lvl="0"/>
            <a:r>
              <a:rPr lang="sv-SE" dirty="0"/>
              <a:t>Ansökan för Kunskapslyft Industri Fyrbodal är en förutsättning för att övriga projekt skall kunna fortgå och leva vidare i nästkommande projektansökningar.     </a:t>
            </a:r>
          </a:p>
        </p:txBody>
      </p:sp>
    </p:spTree>
    <p:extLst>
      <p:ext uri="{BB962C8B-B14F-4D97-AF65-F5344CB8AC3E}">
        <p14:creationId xmlns:p14="http://schemas.microsoft.com/office/powerpoint/2010/main" val="213041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2E4960-31C5-4648-8762-152C987ADB43}"/>
              </a:ext>
            </a:extLst>
          </p:cNvPr>
          <p:cNvSpPr>
            <a:spLocks noGrp="1"/>
          </p:cNvSpPr>
          <p:nvPr>
            <p:ph type="ctrTitle"/>
          </p:nvPr>
        </p:nvSpPr>
        <p:spPr/>
        <p:txBody>
          <a:bodyPr/>
          <a:lstStyle/>
          <a:p>
            <a:r>
              <a:rPr lang="sv-SE" dirty="0"/>
              <a:t>Målsättning</a:t>
            </a:r>
            <a:br>
              <a:rPr lang="sv-SE" b="0" dirty="0">
                <a:solidFill>
                  <a:srgbClr val="000000"/>
                </a:solidFill>
                <a:latin typeface="Arial" panose="020B0604020202020204" pitchFamily="34" charset="0"/>
              </a:rPr>
            </a:br>
            <a:endParaRPr lang="sv-SE" dirty="0"/>
          </a:p>
        </p:txBody>
      </p:sp>
      <p:sp>
        <p:nvSpPr>
          <p:cNvPr id="3" name="Underrubrik 2">
            <a:extLst>
              <a:ext uri="{FF2B5EF4-FFF2-40B4-BE49-F238E27FC236}">
                <a16:creationId xmlns:a16="http://schemas.microsoft.com/office/drawing/2014/main" id="{0E34C6A7-D1B2-40A7-9FE3-0B657D8E4134}"/>
              </a:ext>
            </a:extLst>
          </p:cNvPr>
          <p:cNvSpPr>
            <a:spLocks noGrp="1"/>
          </p:cNvSpPr>
          <p:nvPr>
            <p:ph type="subTitle" idx="1"/>
          </p:nvPr>
        </p:nvSpPr>
        <p:spPr/>
        <p:txBody>
          <a:bodyPr/>
          <a:lstStyle/>
          <a:p>
            <a:endParaRPr lang="sv-SE"/>
          </a:p>
        </p:txBody>
      </p:sp>
      <p:sp>
        <p:nvSpPr>
          <p:cNvPr id="4" name="Platshållare för innehåll 3">
            <a:extLst>
              <a:ext uri="{FF2B5EF4-FFF2-40B4-BE49-F238E27FC236}">
                <a16:creationId xmlns:a16="http://schemas.microsoft.com/office/drawing/2014/main" id="{7C8E3C2A-D5A4-444C-AC20-9AF8CAA16ED0}"/>
              </a:ext>
            </a:extLst>
          </p:cNvPr>
          <p:cNvSpPr>
            <a:spLocks noGrp="1"/>
          </p:cNvSpPr>
          <p:nvPr>
            <p:ph sz="quarter" idx="17"/>
          </p:nvPr>
        </p:nvSpPr>
        <p:spPr>
          <a:xfrm>
            <a:off x="721597" y="1741714"/>
            <a:ext cx="10610432" cy="4174690"/>
          </a:xfrm>
        </p:spPr>
        <p:txBody>
          <a:bodyPr>
            <a:normAutofit/>
          </a:bodyPr>
          <a:lstStyle/>
          <a:p>
            <a:pPr marL="0" lvl="0" indent="0" eaLnBrk="0" fontAlgn="base" hangingPunct="0">
              <a:lnSpc>
                <a:spcPct val="100000"/>
              </a:lnSpc>
              <a:spcBef>
                <a:spcPct val="0"/>
              </a:spcBef>
              <a:spcAft>
                <a:spcPct val="0"/>
              </a:spcAft>
              <a:buNone/>
            </a:pPr>
            <a:r>
              <a:rPr lang="sv-SE" altLang="sv-SE" dirty="0">
                <a:latin typeface="Arial" panose="020B0604020202020204" pitchFamily="34" charset="0"/>
                <a:ea typeface="Times New Roman" panose="02020603050405020304" pitchFamily="18" charset="0"/>
                <a:cs typeface="Arial" panose="020B0604020202020204" pitchFamily="34" charset="0"/>
              </a:rPr>
              <a:t>Det övergripande målet med Kunskapslyft Industri Fyrbodal är att framtidssäkra industrin i hela Fyrbodal. Därför vill vi stärka företagens ledning samt den befintliga personalen på företagen.</a:t>
            </a:r>
          </a:p>
          <a:p>
            <a:pPr marL="0" lvl="0" indent="0" eaLnBrk="0" fontAlgn="base" hangingPunct="0">
              <a:lnSpc>
                <a:spcPct val="100000"/>
              </a:lnSpc>
              <a:spcBef>
                <a:spcPct val="0"/>
              </a:spcBef>
              <a:spcAft>
                <a:spcPct val="0"/>
              </a:spcAft>
              <a:buNone/>
            </a:pPr>
            <a:endParaRPr lang="sv-SE" dirty="0">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sv-SE" dirty="0"/>
              <a:t>Indikatorer och årliga mål som projektet primärt kommer att arbeta mot är:</a:t>
            </a:r>
          </a:p>
          <a:p>
            <a:pPr eaLnBrk="0" fontAlgn="base" hangingPunct="0">
              <a:lnSpc>
                <a:spcPct val="100000"/>
              </a:lnSpc>
              <a:spcBef>
                <a:spcPct val="0"/>
              </a:spcBef>
              <a:spcAft>
                <a:spcPct val="0"/>
              </a:spcAft>
            </a:pPr>
            <a:r>
              <a:rPr lang="sv-SE" dirty="0"/>
              <a:t>14 kommuner deltar aktivt i projektet via företag och näringslivsutvecklare</a:t>
            </a:r>
          </a:p>
          <a:p>
            <a:pPr eaLnBrk="0" fontAlgn="base" hangingPunct="0">
              <a:lnSpc>
                <a:spcPct val="100000"/>
              </a:lnSpc>
              <a:spcBef>
                <a:spcPct val="0"/>
              </a:spcBef>
              <a:spcAft>
                <a:spcPct val="0"/>
              </a:spcAft>
            </a:pPr>
            <a:r>
              <a:rPr lang="sv-SE" dirty="0"/>
              <a:t>100 industriföretag kontaktas och informeras</a:t>
            </a:r>
          </a:p>
          <a:p>
            <a:pPr eaLnBrk="0" fontAlgn="base" hangingPunct="0">
              <a:lnSpc>
                <a:spcPct val="100000"/>
              </a:lnSpc>
              <a:spcBef>
                <a:spcPct val="0"/>
              </a:spcBef>
              <a:spcAft>
                <a:spcPct val="0"/>
              </a:spcAft>
            </a:pPr>
            <a:r>
              <a:rPr lang="sv-SE" dirty="0"/>
              <a:t>10 aktörer inom innovationssystemet som samverkar</a:t>
            </a:r>
          </a:p>
          <a:p>
            <a:pPr eaLnBrk="0" fontAlgn="base" hangingPunct="0">
              <a:lnSpc>
                <a:spcPct val="100000"/>
              </a:lnSpc>
              <a:spcBef>
                <a:spcPct val="0"/>
              </a:spcBef>
              <a:spcAft>
                <a:spcPct val="0"/>
              </a:spcAft>
            </a:pPr>
            <a:r>
              <a:rPr lang="sv-SE" dirty="0"/>
              <a:t>80 organisationer/företag som samverkar </a:t>
            </a:r>
          </a:p>
          <a:p>
            <a:pPr eaLnBrk="0" fontAlgn="base" hangingPunct="0">
              <a:lnSpc>
                <a:spcPct val="100000"/>
              </a:lnSpc>
              <a:spcBef>
                <a:spcPct val="0"/>
              </a:spcBef>
              <a:spcAft>
                <a:spcPct val="0"/>
              </a:spcAft>
            </a:pPr>
            <a:r>
              <a:rPr lang="sv-SE" dirty="0"/>
              <a:t>30 företag som deltar i rådgivning</a:t>
            </a:r>
          </a:p>
          <a:p>
            <a:pPr eaLnBrk="0" fontAlgn="base" hangingPunct="0">
              <a:lnSpc>
                <a:spcPct val="100000"/>
              </a:lnSpc>
              <a:spcBef>
                <a:spcPct val="0"/>
              </a:spcBef>
              <a:spcAft>
                <a:spcPct val="0"/>
              </a:spcAft>
            </a:pPr>
            <a:r>
              <a:rPr lang="sv-SE" dirty="0"/>
              <a:t>200 personer som deltar i kompetenshöjande insatser</a:t>
            </a:r>
          </a:p>
          <a:p>
            <a:pPr marL="0" lvl="0" indent="0" eaLnBrk="0" fontAlgn="base" hangingPunct="0">
              <a:lnSpc>
                <a:spcPct val="100000"/>
              </a:lnSpc>
              <a:spcBef>
                <a:spcPct val="0"/>
              </a:spcBef>
              <a:spcAft>
                <a:spcPct val="0"/>
              </a:spcAft>
              <a:buNone/>
            </a:pPr>
            <a:endParaRPr lang="sv-SE" dirty="0"/>
          </a:p>
        </p:txBody>
      </p:sp>
      <p:sp>
        <p:nvSpPr>
          <p:cNvPr id="5" name="Rectangle 1">
            <a:extLst>
              <a:ext uri="{FF2B5EF4-FFF2-40B4-BE49-F238E27FC236}">
                <a16:creationId xmlns:a16="http://schemas.microsoft.com/office/drawing/2014/main" id="{3297A906-BF91-4CC1-8417-BD76EE1842ED}"/>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134895"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Ange projektets mål. Målen ska vara mätbara och möjliga att följa upp. </a:t>
            </a:r>
            <a:endParaRPr kumimoji="0" lang="sv-SE" altLang="sv-SE" sz="1100" b="1" i="0" u="none" strike="noStrike" cap="none" normalizeH="0" baseline="0" dirty="0">
              <a:ln>
                <a:noFill/>
              </a:ln>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0957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tshållare för innehåll 2">
            <a:extLst>
              <a:ext uri="{FF2B5EF4-FFF2-40B4-BE49-F238E27FC236}">
                <a16:creationId xmlns:a16="http://schemas.microsoft.com/office/drawing/2014/main" id="{F068FBE7-52F8-48CE-948B-9C8EDB59DBA8}"/>
              </a:ext>
            </a:extLst>
          </p:cNvPr>
          <p:cNvSpPr txBox="1">
            <a:spLocks/>
          </p:cNvSpPr>
          <p:nvPr/>
        </p:nvSpPr>
        <p:spPr>
          <a:xfrm>
            <a:off x="1079945" y="5745996"/>
            <a:ext cx="3346347" cy="85786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chemeClr val="bg2"/>
              </a:buClr>
              <a:buFont typeface="Arial" panose="020B0604020202020204" pitchFamily="34" charset="0"/>
              <a:buChar char="•"/>
              <a:defRPr sz="2000" kern="1200">
                <a:solidFill>
                  <a:schemeClr val="tx1">
                    <a:lumMod val="75000"/>
                    <a:lumOff val="25000"/>
                  </a:schemeClr>
                </a:solidFill>
                <a:latin typeface="Open Sans" charset="0"/>
                <a:ea typeface="Open Sans" charset="0"/>
                <a:cs typeface="Open Sans" charset="0"/>
              </a:defRPr>
            </a:lvl1pPr>
            <a:lvl2pPr marL="742950" indent="-285750" algn="l" defTabSz="914400" rtl="0" eaLnBrk="1" latinLnBrk="0" hangingPunct="1">
              <a:spcBef>
                <a:spcPct val="20000"/>
              </a:spcBef>
              <a:buClr>
                <a:schemeClr val="bg2"/>
              </a:buClr>
              <a:buFont typeface="Arial" panose="020B0604020202020204" pitchFamily="34" charset="0"/>
              <a:buChar char="–"/>
              <a:defRPr sz="1600" kern="1200">
                <a:solidFill>
                  <a:schemeClr val="tx1">
                    <a:lumMod val="75000"/>
                    <a:lumOff val="25000"/>
                  </a:schemeClr>
                </a:solidFill>
                <a:latin typeface="Open Sans" charset="0"/>
                <a:ea typeface="Open Sans" charset="0"/>
                <a:cs typeface="Open Sans" charset="0"/>
              </a:defRPr>
            </a:lvl2pPr>
            <a:lvl3pPr marL="1143000" indent="-228600" algn="l" defTabSz="914400" rtl="0" eaLnBrk="1" latinLnBrk="0" hangingPunct="1">
              <a:spcBef>
                <a:spcPct val="20000"/>
              </a:spcBef>
              <a:buClr>
                <a:schemeClr val="bg2"/>
              </a:buClr>
              <a:buFont typeface="Arial" panose="020B0604020202020204" pitchFamily="34" charset="0"/>
              <a:buChar char="•"/>
              <a:defRPr sz="1600" kern="1200">
                <a:solidFill>
                  <a:schemeClr val="tx1">
                    <a:lumMod val="75000"/>
                    <a:lumOff val="25000"/>
                  </a:schemeClr>
                </a:solidFill>
                <a:latin typeface="Open Sans" charset="0"/>
                <a:ea typeface="Open Sans" charset="0"/>
                <a:cs typeface="Open Sans" charset="0"/>
              </a:defRPr>
            </a:lvl3pPr>
            <a:lvl4pPr marL="1600200" indent="-228600" algn="l" defTabSz="914400" rtl="0" eaLnBrk="1" latinLnBrk="0" hangingPunct="1">
              <a:spcBef>
                <a:spcPct val="20000"/>
              </a:spcBef>
              <a:buClr>
                <a:schemeClr val="bg2"/>
              </a:buClr>
              <a:buFont typeface="Arial" panose="020B0604020202020204" pitchFamily="34" charset="0"/>
              <a:buChar char="–"/>
              <a:defRPr sz="1600" kern="1200">
                <a:solidFill>
                  <a:schemeClr val="tx1">
                    <a:lumMod val="75000"/>
                    <a:lumOff val="25000"/>
                  </a:schemeClr>
                </a:solidFill>
                <a:latin typeface="Open Sans" charset="0"/>
                <a:ea typeface="Open Sans" charset="0"/>
                <a:cs typeface="Open Sans" charset="0"/>
              </a:defRPr>
            </a:lvl4pPr>
            <a:lvl5pPr marL="2057400" indent="-228600" algn="l" defTabSz="914400" rtl="0" eaLnBrk="1" latinLnBrk="0" hangingPunct="1">
              <a:spcBef>
                <a:spcPct val="20000"/>
              </a:spcBef>
              <a:buClr>
                <a:schemeClr val="bg2"/>
              </a:buClr>
              <a:buFont typeface="Arial" panose="020B0604020202020204" pitchFamily="34" charset="0"/>
              <a:buChar char="»"/>
              <a:defRPr sz="1600" kern="1200">
                <a:solidFill>
                  <a:schemeClr val="tx1">
                    <a:lumMod val="75000"/>
                    <a:lumOff val="25000"/>
                  </a:schemeClr>
                </a:solidFill>
                <a:latin typeface="Open Sans" charset="0"/>
                <a:ea typeface="Open Sans" charset="0"/>
                <a:cs typeface="Open Sans"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ts val="2160"/>
              </a:lnSpc>
              <a:spcBef>
                <a:spcPts val="0"/>
              </a:spcBef>
              <a:buNone/>
            </a:pPr>
            <a:r>
              <a:rPr lang="sv-SE" sz="1600" b="1" dirty="0">
                <a:solidFill>
                  <a:schemeClr val="tx1"/>
                </a:solidFill>
                <a:latin typeface="Helvetica" panose="020B0604020202020204" pitchFamily="34" charset="0"/>
                <a:ea typeface="Open Sans Semibold" charset="0"/>
                <a:cs typeface="Helvetica" panose="020B0604020202020204" pitchFamily="34" charset="0"/>
              </a:rPr>
              <a:t>Du kan även följa oss på Facebook, Twitter och </a:t>
            </a:r>
            <a:r>
              <a:rPr lang="sv-SE" sz="1600" b="1" dirty="0" err="1">
                <a:solidFill>
                  <a:schemeClr val="tx1"/>
                </a:solidFill>
                <a:latin typeface="Helvetica" panose="020B0604020202020204" pitchFamily="34" charset="0"/>
                <a:ea typeface="Open Sans Semibold" charset="0"/>
                <a:cs typeface="Helvetica" panose="020B0604020202020204" pitchFamily="34" charset="0"/>
              </a:rPr>
              <a:t>Instagram</a:t>
            </a:r>
            <a:endParaRPr lang="sv-SE" sz="1600" b="1" dirty="0">
              <a:solidFill>
                <a:schemeClr val="tx2"/>
              </a:solidFill>
              <a:latin typeface="Helvetica" panose="020B0604020202020204" pitchFamily="34" charset="0"/>
              <a:ea typeface="Open Sans Semibold" charset="0"/>
              <a:cs typeface="Helvetica" panose="020B0604020202020204" pitchFamily="34" charset="0"/>
            </a:endParaRPr>
          </a:p>
        </p:txBody>
      </p:sp>
      <p:pic>
        <p:nvPicPr>
          <p:cNvPr id="10" name="Bildobjekt 9">
            <a:extLst>
              <a:ext uri="{FF2B5EF4-FFF2-40B4-BE49-F238E27FC236}">
                <a16:creationId xmlns:a16="http://schemas.microsoft.com/office/drawing/2014/main" id="{04CD77B4-CF9B-4D91-B0F6-F925AC1749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6292" y="5745997"/>
            <a:ext cx="2297937" cy="707619"/>
          </a:xfrm>
          <a:prstGeom prst="rect">
            <a:avLst/>
          </a:prstGeom>
        </p:spPr>
      </p:pic>
      <p:sp>
        <p:nvSpPr>
          <p:cNvPr id="11" name="Content Placeholder 3">
            <a:extLst>
              <a:ext uri="{FF2B5EF4-FFF2-40B4-BE49-F238E27FC236}">
                <a16:creationId xmlns:a16="http://schemas.microsoft.com/office/drawing/2014/main" id="{1934C559-C1F6-461B-AEF1-B1AA2598B779}"/>
              </a:ext>
            </a:extLst>
          </p:cNvPr>
          <p:cNvSpPr txBox="1">
            <a:spLocks/>
          </p:cNvSpPr>
          <p:nvPr/>
        </p:nvSpPr>
        <p:spPr>
          <a:xfrm>
            <a:off x="721597" y="2199503"/>
            <a:ext cx="8329806" cy="408555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a:buNone/>
              <a:defRPr sz="2500" b="1" kern="1200">
                <a:solidFill>
                  <a:schemeClr val="bg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500" b="1" kern="1200">
                <a:solidFill>
                  <a:schemeClr val="bg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2500" b="1" kern="1200">
                <a:solidFill>
                  <a:schemeClr val="bg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2500" b="1" kern="1200">
                <a:solidFill>
                  <a:schemeClr val="bg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2500" b="1" kern="1200">
                <a:solidFill>
                  <a:schemeClr val="bg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l">
              <a:spcBef>
                <a:spcPts val="0"/>
              </a:spcBef>
              <a:spcAft>
                <a:spcPts val="600"/>
              </a:spcAft>
            </a:pPr>
            <a:endParaRPr lang="sv-SE" sz="1800" b="0" dirty="0">
              <a:solidFill>
                <a:schemeClr val="tx1"/>
              </a:solidFill>
            </a:endParaRPr>
          </a:p>
        </p:txBody>
      </p:sp>
      <p:sp>
        <p:nvSpPr>
          <p:cNvPr id="12" name="Title 1">
            <a:extLst>
              <a:ext uri="{FF2B5EF4-FFF2-40B4-BE49-F238E27FC236}">
                <a16:creationId xmlns:a16="http://schemas.microsoft.com/office/drawing/2014/main" id="{CA00484E-9754-48D2-A04B-06288244A651}"/>
              </a:ext>
            </a:extLst>
          </p:cNvPr>
          <p:cNvSpPr txBox="1">
            <a:spLocks/>
          </p:cNvSpPr>
          <p:nvPr/>
        </p:nvSpPr>
        <p:spPr>
          <a:xfrm>
            <a:off x="721597" y="833928"/>
            <a:ext cx="8237052" cy="121580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000" b="1" i="0" kern="1200">
                <a:solidFill>
                  <a:schemeClr val="bg1"/>
                </a:solidFill>
                <a:latin typeface="Helvetica" charset="0"/>
                <a:ea typeface="Helvetica" charset="0"/>
                <a:cs typeface="Helvetica" charset="0"/>
              </a:defRPr>
            </a:lvl1pPr>
          </a:lstStyle>
          <a:p>
            <a:pPr algn="l"/>
            <a:r>
              <a:rPr lang="sv-SE" dirty="0">
                <a:solidFill>
                  <a:srgbClr val="2B5E83"/>
                </a:solidFill>
              </a:rPr>
              <a:t>Läs mer på </a:t>
            </a:r>
            <a:r>
              <a:rPr lang="sv-SE" dirty="0">
                <a:solidFill>
                  <a:schemeClr val="accent6"/>
                </a:solidFill>
              </a:rPr>
              <a:t>www.fyrbodal.se</a:t>
            </a:r>
          </a:p>
        </p:txBody>
      </p:sp>
    </p:spTree>
    <p:extLst>
      <p:ext uri="{BB962C8B-B14F-4D97-AF65-F5344CB8AC3E}">
        <p14:creationId xmlns:p14="http://schemas.microsoft.com/office/powerpoint/2010/main" val="1815316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E63EBF8E9CDAF4798CA74C0C77C2B15" ma:contentTypeVersion="14" ma:contentTypeDescription="Skapa ett nytt dokument." ma:contentTypeScope="" ma:versionID="8413a8077a681582dc35934e672a2b3e">
  <xsd:schema xmlns:xsd="http://www.w3.org/2001/XMLSchema" xmlns:xs="http://www.w3.org/2001/XMLSchema" xmlns:p="http://schemas.microsoft.com/office/2006/metadata/properties" xmlns:ns2="f8c1c875-f269-4695-9663-a05982597415" xmlns:ns3="3ca2d652-072c-4d8f-a4fb-3513576930db" targetNamespace="http://schemas.microsoft.com/office/2006/metadata/properties" ma:root="true" ma:fieldsID="ef8091f40bd3b1b984ea6a27143ac489" ns2:_="" ns3:_="">
    <xsd:import namespace="f8c1c875-f269-4695-9663-a05982597415"/>
    <xsd:import namespace="3ca2d652-072c-4d8f-a4fb-3513576930db"/>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c1c875-f269-4695-9663-a05982597415"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Delar tips, Hash" ma:internalName="SharingHintHash" ma:readOnly="true">
      <xsd:simpleType>
        <xsd:restriction base="dms:Text"/>
      </xsd:simpleType>
    </xsd:element>
    <xsd:element name="SharedWithDetails" ma:index="10" nillable="true" ma:displayName="Delat med information" ma:internalName="SharedWithDetails" ma:readOnly="true">
      <xsd:simpleType>
        <xsd:restriction base="dms:Note">
          <xsd:maxLength value="255"/>
        </xsd:restriction>
      </xsd:simpleType>
    </xsd:element>
    <xsd:element name="LastSharedByUser" ma:index="11" nillable="true" ma:displayName="Senast delad per användare" ma:description="" ma:internalName="LastSharedByUser" ma:readOnly="true">
      <xsd:simpleType>
        <xsd:restriction base="dms:Note">
          <xsd:maxLength value="255"/>
        </xsd:restriction>
      </xsd:simpleType>
    </xsd:element>
    <xsd:element name="LastSharedByTime" ma:index="12" nillable="true" ma:displayName="Senast delad per tid"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ca2d652-072c-4d8f-a4fb-3513576930db"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F8051A-FC60-4A3D-881C-465A6BF85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c1c875-f269-4695-9663-a05982597415"/>
    <ds:schemaRef ds:uri="3ca2d652-072c-4d8f-a4fb-3513576930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972EAD-3CE4-4FE5-B288-307397236FC4}">
  <ds:schemaRefs>
    <ds:schemaRef ds:uri="http://purl.org/dc/elements/1.1/"/>
    <ds:schemaRef ds:uri="http://schemas.microsoft.com/office/2006/metadata/properties"/>
    <ds:schemaRef ds:uri="3ca2d652-072c-4d8f-a4fb-3513576930db"/>
    <ds:schemaRef ds:uri="http://purl.org/dc/terms/"/>
    <ds:schemaRef ds:uri="http://schemas.openxmlformats.org/package/2006/metadata/core-properties"/>
    <ds:schemaRef ds:uri="f8c1c875-f269-4695-9663-a05982597415"/>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3E0D50DE-C020-43FB-97C6-21594FCDDB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320</Words>
  <Application>Microsoft Office PowerPoint</Application>
  <PresentationFormat>Bredbild</PresentationFormat>
  <Paragraphs>28</Paragraphs>
  <Slides>4</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4</vt:i4>
      </vt:variant>
    </vt:vector>
  </HeadingPairs>
  <TitlesOfParts>
    <vt:vector size="10" baseType="lpstr">
      <vt:lpstr>Arial</vt:lpstr>
      <vt:lpstr>Calibri</vt:lpstr>
      <vt:lpstr>Calibri Light</vt:lpstr>
      <vt:lpstr>Garamond</vt:lpstr>
      <vt:lpstr>Helvetica</vt:lpstr>
      <vt:lpstr>Office Theme</vt:lpstr>
      <vt:lpstr>PowerPoint-presentation</vt:lpstr>
      <vt:lpstr>Syfte</vt:lpstr>
      <vt:lpstr>Målsättning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Andersson</dc:creator>
  <cp:lastModifiedBy>Olle Söderqvist</cp:lastModifiedBy>
  <cp:revision>70</cp:revision>
  <cp:lastPrinted>2018-06-12T09:59:36Z</cp:lastPrinted>
  <dcterms:created xsi:type="dcterms:W3CDTF">2017-08-22T11:12:24Z</dcterms:created>
  <dcterms:modified xsi:type="dcterms:W3CDTF">2020-03-05T14:00:56Z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0x0101003E63EBF8E9CDAF4798CA74C0C77C2B15</vt:lpwstr>
  </property>
  <property fmtid="{D5CDD505-2E9C-101B-9397-08002B2CF9AE}" pid="3" name="_dlc_DocIdItemGuid">
    <vt:lpwstr>ed888eda-1a4c-4732-a5b0-e625966e241b</vt:lpwstr>
  </property>
  <property fmtid="{D5CDD505-2E9C-101B-9397-08002B2CF9AE}" pid="4" name="Dokumenttyp">
    <vt:lpwstr/>
  </property>
</Properties>
</file>